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359" r:id="rId2"/>
    <p:sldId id="2147477323" r:id="rId3"/>
    <p:sldId id="373" r:id="rId4"/>
    <p:sldId id="2147477307" r:id="rId5"/>
    <p:sldId id="2134805346" r:id="rId6"/>
    <p:sldId id="2134805347" r:id="rId7"/>
    <p:sldId id="2134805348" r:id="rId8"/>
    <p:sldId id="2147477315" r:id="rId9"/>
    <p:sldId id="2147477319" r:id="rId10"/>
    <p:sldId id="2147477320" r:id="rId11"/>
    <p:sldId id="2147477321" r:id="rId12"/>
    <p:sldId id="2147477322" r:id="rId13"/>
    <p:sldId id="2134805350" r:id="rId14"/>
    <p:sldId id="2134805351" r:id="rId15">
      <p:extLst>
        <p:ext uri="{E3EDB536-0D56-4F60-86BA-61A60CA02DAB}">
          <p202:designTagLst xmlns:p202="http://schemas.microsoft.com/office/powerpoint/2020/02/main" xmlns="">
            <p202:designTag name="BPID" val="{152CF222-8B4A-4816-9FB0-AAAF89E0BC08}"/>
          </p202:designTagLst>
        </p:ext>
      </p:extLst>
    </p:sldId>
    <p:sldId id="2134805353" r:id="rId16"/>
    <p:sldId id="2147477324" r:id="rId17"/>
    <p:sldId id="2134805354" r:id="rId18"/>
    <p:sldId id="2134805355" r:id="rId19"/>
    <p:sldId id="2134805356" r:id="rId20"/>
    <p:sldId id="2147477295" r:id="rId21"/>
    <p:sldId id="2147477297" r:id="rId22"/>
    <p:sldId id="2147477301" r:id="rId23"/>
    <p:sldId id="2147477296" r:id="rId24"/>
    <p:sldId id="2147477302" r:id="rId25"/>
    <p:sldId id="2147477304" r:id="rId26"/>
    <p:sldId id="2147477317" r:id="rId27"/>
    <p:sldId id="2147477303" r:id="rId28"/>
    <p:sldId id="2147477316" r:id="rId29"/>
    <p:sldId id="2147477306" r:id="rId30"/>
    <p:sldId id="2147477318" r:id="rId31"/>
    <p:sldId id="2134805357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B4"/>
    <a:srgbClr val="0078D4"/>
    <a:srgbClr val="0067B7"/>
    <a:srgbClr val="0066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EFF5D2-A126-45E4-B499-2E51BA5C2251}" v="4" dt="2022-10-22T22:15:17.1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6" autoAdjust="0"/>
    <p:restoredTop sz="94660"/>
  </p:normalViewPr>
  <p:slideViewPr>
    <p:cSldViewPr snapToGrid="0">
      <p:cViewPr varScale="1">
        <p:scale>
          <a:sx n="75" d="100"/>
          <a:sy n="75" d="100"/>
        </p:scale>
        <p:origin x="64" y="4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Wade" userId="9b8897cd-1229-4cf4-9280-404984f57c91" providerId="ADAL" clId="{EF2C2969-324A-44FA-A201-B9C225230823}"/>
    <pc:docChg chg="undo custSel addSld delSld modSld sldOrd">
      <pc:chgData name="Ryan Wade" userId="9b8897cd-1229-4cf4-9280-404984f57c91" providerId="ADAL" clId="{EF2C2969-324A-44FA-A201-B9C225230823}" dt="2022-10-13T18:23:54.489" v="3500" actId="20577"/>
      <pc:docMkLst>
        <pc:docMk/>
      </pc:docMkLst>
      <pc:sldChg chg="del">
        <pc:chgData name="Ryan Wade" userId="9b8897cd-1229-4cf4-9280-404984f57c91" providerId="ADAL" clId="{EF2C2969-324A-44FA-A201-B9C225230823}" dt="2022-10-09T22:34:50.670" v="0" actId="47"/>
        <pc:sldMkLst>
          <pc:docMk/>
          <pc:sldMk cId="4231598581" sldId="257"/>
        </pc:sldMkLst>
      </pc:sldChg>
      <pc:sldChg chg="addSp modSp mod">
        <pc:chgData name="Ryan Wade" userId="9b8897cd-1229-4cf4-9280-404984f57c91" providerId="ADAL" clId="{EF2C2969-324A-44FA-A201-B9C225230823}" dt="2022-10-09T22:58:52.786" v="168" actId="1076"/>
        <pc:sldMkLst>
          <pc:docMk/>
          <pc:sldMk cId="3179098423" sldId="359"/>
        </pc:sldMkLst>
        <pc:spChg chg="mod">
          <ac:chgData name="Ryan Wade" userId="9b8897cd-1229-4cf4-9280-404984f57c91" providerId="ADAL" clId="{EF2C2969-324A-44FA-A201-B9C225230823}" dt="2022-10-09T22:39:41.932" v="131" actId="255"/>
          <ac:spMkLst>
            <pc:docMk/>
            <pc:sldMk cId="3179098423" sldId="359"/>
            <ac:spMk id="6" creationId="{80E4A69E-1049-4D73-BF8C-6C8DEBFF44A1}"/>
          </ac:spMkLst>
        </pc:spChg>
        <pc:spChg chg="mod">
          <ac:chgData name="Ryan Wade" userId="9b8897cd-1229-4cf4-9280-404984f57c91" providerId="ADAL" clId="{EF2C2969-324A-44FA-A201-B9C225230823}" dt="2022-10-09T22:37:59.024" v="13" actId="20577"/>
          <ac:spMkLst>
            <pc:docMk/>
            <pc:sldMk cId="3179098423" sldId="359"/>
            <ac:spMk id="7" creationId="{21C4116A-CC01-4520-AAB8-A4A672C05E57}"/>
          </ac:spMkLst>
        </pc:spChg>
        <pc:spChg chg="mod">
          <ac:chgData name="Ryan Wade" userId="9b8897cd-1229-4cf4-9280-404984f57c91" providerId="ADAL" clId="{EF2C2969-324A-44FA-A201-B9C225230823}" dt="2022-10-09T22:38:36.224" v="63" actId="20577"/>
          <ac:spMkLst>
            <pc:docMk/>
            <pc:sldMk cId="3179098423" sldId="359"/>
            <ac:spMk id="8" creationId="{0BFC08FE-093B-4CCC-AB21-DFCE5D2A334E}"/>
          </ac:spMkLst>
        </pc:spChg>
        <pc:picChg chg="add mod">
          <ac:chgData name="Ryan Wade" userId="9b8897cd-1229-4cf4-9280-404984f57c91" providerId="ADAL" clId="{EF2C2969-324A-44FA-A201-B9C225230823}" dt="2022-10-09T22:58:36.738" v="165" actId="14100"/>
          <ac:picMkLst>
            <pc:docMk/>
            <pc:sldMk cId="3179098423" sldId="359"/>
            <ac:picMk id="3" creationId="{4063B781-B246-A9C2-FC07-000DF1630727}"/>
          </ac:picMkLst>
        </pc:picChg>
        <pc:picChg chg="mod">
          <ac:chgData name="Ryan Wade" userId="9b8897cd-1229-4cf4-9280-404984f57c91" providerId="ADAL" clId="{EF2C2969-324A-44FA-A201-B9C225230823}" dt="2022-10-09T22:58:46.798" v="167" actId="14100"/>
          <ac:picMkLst>
            <pc:docMk/>
            <pc:sldMk cId="3179098423" sldId="359"/>
            <ac:picMk id="5" creationId="{1903BB6C-6A51-4DAF-A562-28F5D6D41872}"/>
          </ac:picMkLst>
        </pc:picChg>
        <pc:picChg chg="mod">
          <ac:chgData name="Ryan Wade" userId="9b8897cd-1229-4cf4-9280-404984f57c91" providerId="ADAL" clId="{EF2C2969-324A-44FA-A201-B9C225230823}" dt="2022-10-09T22:58:52.786" v="168" actId="1076"/>
          <ac:picMkLst>
            <pc:docMk/>
            <pc:sldMk cId="3179098423" sldId="359"/>
            <ac:picMk id="9" creationId="{755A5ADF-5111-CDAB-1365-37569CE954D0}"/>
          </ac:picMkLst>
        </pc:picChg>
      </pc:sldChg>
      <pc:sldChg chg="del">
        <pc:chgData name="Ryan Wade" userId="9b8897cd-1229-4cf4-9280-404984f57c91" providerId="ADAL" clId="{EF2C2969-324A-44FA-A201-B9C225230823}" dt="2022-10-09T22:39:28.797" v="130" actId="47"/>
        <pc:sldMkLst>
          <pc:docMk/>
          <pc:sldMk cId="1638987046" sldId="360"/>
        </pc:sldMkLst>
      </pc:sldChg>
      <pc:sldChg chg="del">
        <pc:chgData name="Ryan Wade" userId="9b8897cd-1229-4cf4-9280-404984f57c91" providerId="ADAL" clId="{EF2C2969-324A-44FA-A201-B9C225230823}" dt="2022-10-09T22:39:45.647" v="132" actId="47"/>
        <pc:sldMkLst>
          <pc:docMk/>
          <pc:sldMk cId="719493239" sldId="361"/>
        </pc:sldMkLst>
      </pc:sldChg>
      <pc:sldChg chg="addSp delSp modSp add del mod setBg delDesignElem">
        <pc:chgData name="Ryan Wade" userId="9b8897cd-1229-4cf4-9280-404984f57c91" providerId="ADAL" clId="{EF2C2969-324A-44FA-A201-B9C225230823}" dt="2022-10-10T12:03:44.589" v="3019" actId="255"/>
        <pc:sldMkLst>
          <pc:docMk/>
          <pc:sldMk cId="559005787" sldId="373"/>
        </pc:sldMkLst>
        <pc:spChg chg="mod">
          <ac:chgData name="Ryan Wade" userId="9b8897cd-1229-4cf4-9280-404984f57c91" providerId="ADAL" clId="{EF2C2969-324A-44FA-A201-B9C225230823}" dt="2022-10-10T12:03:44.589" v="3019" actId="255"/>
          <ac:spMkLst>
            <pc:docMk/>
            <pc:sldMk cId="559005787" sldId="373"/>
            <ac:spMk id="2" creationId="{0A6D4857-220B-4F8C-A547-D0E5AA95F474}"/>
          </ac:spMkLst>
        </pc:spChg>
        <pc:spChg chg="del">
          <ac:chgData name="Ryan Wade" userId="9b8897cd-1229-4cf4-9280-404984f57c91" providerId="ADAL" clId="{EF2C2969-324A-44FA-A201-B9C225230823}" dt="2022-10-09T22:47:37.965" v="144"/>
          <ac:spMkLst>
            <pc:docMk/>
            <pc:sldMk cId="559005787" sldId="373"/>
            <ac:spMk id="10" creationId="{6C4028FD-8BAA-4A19-BFDE-594D991B7552}"/>
          </ac:spMkLst>
        </pc:spChg>
        <pc:spChg chg="add mod">
          <ac:chgData name="Ryan Wade" userId="9b8897cd-1229-4cf4-9280-404984f57c91" providerId="ADAL" clId="{EF2C2969-324A-44FA-A201-B9C225230823}" dt="2022-10-10T03:14:18.681" v="2913" actId="20577"/>
          <ac:spMkLst>
            <pc:docMk/>
            <pc:sldMk cId="559005787" sldId="373"/>
            <ac:spMk id="12" creationId="{76B78168-0D75-F8CA-F099-505A9E196270}"/>
          </ac:spMkLst>
        </pc:spChg>
        <pc:spChg chg="add del mod">
          <ac:chgData name="Ryan Wade" userId="9b8897cd-1229-4cf4-9280-404984f57c91" providerId="ADAL" clId="{EF2C2969-324A-44FA-A201-B9C225230823}" dt="2022-10-10T03:12:12.932" v="2888" actId="478"/>
          <ac:spMkLst>
            <pc:docMk/>
            <pc:sldMk cId="559005787" sldId="373"/>
            <ac:spMk id="14" creationId="{D06E7847-687C-33A7-8AEA-463306114F2C}"/>
          </ac:spMkLst>
        </pc:spChg>
        <pc:graphicFrameChg chg="del mod">
          <ac:chgData name="Ryan Wade" userId="9b8897cd-1229-4cf4-9280-404984f57c91" providerId="ADAL" clId="{EF2C2969-324A-44FA-A201-B9C225230823}" dt="2022-10-10T03:12:10.141" v="2887" actId="478"/>
          <ac:graphicFrameMkLst>
            <pc:docMk/>
            <pc:sldMk cId="559005787" sldId="373"/>
            <ac:graphicFrameMk id="5" creationId="{5D9E98A1-83E4-4812-BE55-CFD361EE5676}"/>
          </ac:graphicFrameMkLst>
        </pc:graphicFrameChg>
        <pc:picChg chg="add del mod">
          <ac:chgData name="Ryan Wade" userId="9b8897cd-1229-4cf4-9280-404984f57c91" providerId="ADAL" clId="{EF2C2969-324A-44FA-A201-B9C225230823}" dt="2022-10-09T22:58:59.106" v="169" actId="478"/>
          <ac:picMkLst>
            <pc:docMk/>
            <pc:sldMk cId="559005787" sldId="373"/>
            <ac:picMk id="3" creationId="{6B99CC26-F6A0-3619-0934-0686A365C5D8}"/>
          </ac:picMkLst>
        </pc:picChg>
        <pc:picChg chg="del">
          <ac:chgData name="Ryan Wade" userId="9b8897cd-1229-4cf4-9280-404984f57c91" providerId="ADAL" clId="{EF2C2969-324A-44FA-A201-B9C225230823}" dt="2022-10-09T22:48:43.797" v="145" actId="478"/>
          <ac:picMkLst>
            <pc:docMk/>
            <pc:sldMk cId="559005787" sldId="373"/>
            <ac:picMk id="4" creationId="{6E258FCD-8851-E8F2-A550-2227BB2D9C9B}"/>
          </ac:picMkLst>
        </pc:picChg>
        <pc:picChg chg="add del mod">
          <ac:chgData name="Ryan Wade" userId="9b8897cd-1229-4cf4-9280-404984f57c91" providerId="ADAL" clId="{EF2C2969-324A-44FA-A201-B9C225230823}" dt="2022-10-09T22:58:59.106" v="169" actId="478"/>
          <ac:picMkLst>
            <pc:docMk/>
            <pc:sldMk cId="559005787" sldId="373"/>
            <ac:picMk id="6" creationId="{A5D9C693-01A4-920D-521D-567DA95B1182}"/>
          </ac:picMkLst>
        </pc:picChg>
        <pc:picChg chg="add del mod">
          <ac:chgData name="Ryan Wade" userId="9b8897cd-1229-4cf4-9280-404984f57c91" providerId="ADAL" clId="{EF2C2969-324A-44FA-A201-B9C225230823}" dt="2022-10-09T22:58:59.106" v="169" actId="478"/>
          <ac:picMkLst>
            <pc:docMk/>
            <pc:sldMk cId="559005787" sldId="373"/>
            <ac:picMk id="7" creationId="{0D8F133C-EE7B-2ABD-EF03-E592FDEE3EB2}"/>
          </ac:picMkLst>
        </pc:picChg>
        <pc:picChg chg="add del mod">
          <ac:chgData name="Ryan Wade" userId="9b8897cd-1229-4cf4-9280-404984f57c91" providerId="ADAL" clId="{EF2C2969-324A-44FA-A201-B9C225230823}" dt="2022-10-09T23:01:48.311" v="193" actId="478"/>
          <ac:picMkLst>
            <pc:docMk/>
            <pc:sldMk cId="559005787" sldId="373"/>
            <ac:picMk id="8" creationId="{F6ABA92F-AA93-11E0-F3CC-368F19B48816}"/>
          </ac:picMkLst>
        </pc:picChg>
        <pc:picChg chg="add del mod">
          <ac:chgData name="Ryan Wade" userId="9b8897cd-1229-4cf4-9280-404984f57c91" providerId="ADAL" clId="{EF2C2969-324A-44FA-A201-B9C225230823}" dt="2022-10-09T23:01:48.311" v="193" actId="478"/>
          <ac:picMkLst>
            <pc:docMk/>
            <pc:sldMk cId="559005787" sldId="373"/>
            <ac:picMk id="9" creationId="{7EABD4FE-3EFA-18C2-DC8E-435C4C85F571}"/>
          </ac:picMkLst>
        </pc:picChg>
        <pc:picChg chg="add del mod">
          <ac:chgData name="Ryan Wade" userId="9b8897cd-1229-4cf4-9280-404984f57c91" providerId="ADAL" clId="{EF2C2969-324A-44FA-A201-B9C225230823}" dt="2022-10-09T23:01:48.311" v="193" actId="478"/>
          <ac:picMkLst>
            <pc:docMk/>
            <pc:sldMk cId="559005787" sldId="373"/>
            <ac:picMk id="11" creationId="{E1C93AB6-580B-A5A4-4853-8CA363434B14}"/>
          </ac:picMkLst>
        </pc:picChg>
      </pc:sldChg>
      <pc:sldChg chg="delSp del mod">
        <pc:chgData name="Ryan Wade" userId="9b8897cd-1229-4cf4-9280-404984f57c91" providerId="ADAL" clId="{EF2C2969-324A-44FA-A201-B9C225230823}" dt="2022-10-09T23:09:53.541" v="428" actId="47"/>
        <pc:sldMkLst>
          <pc:docMk/>
          <pc:sldMk cId="3752410859" sldId="2134805334"/>
        </pc:sldMkLst>
        <pc:picChg chg="del">
          <ac:chgData name="Ryan Wade" userId="9b8897cd-1229-4cf4-9280-404984f57c91" providerId="ADAL" clId="{EF2C2969-324A-44FA-A201-B9C225230823}" dt="2022-10-09T22:50:14.291" v="157" actId="478"/>
          <ac:picMkLst>
            <pc:docMk/>
            <pc:sldMk cId="3752410859" sldId="2134805334"/>
            <ac:picMk id="3" creationId="{21C9BAC5-A299-2972-BC79-01F6197801D0}"/>
          </ac:picMkLst>
        </pc:picChg>
      </pc:sldChg>
      <pc:sldChg chg="modSp del mod">
        <pc:chgData name="Ryan Wade" userId="9b8897cd-1229-4cf4-9280-404984f57c91" providerId="ADAL" clId="{EF2C2969-324A-44FA-A201-B9C225230823}" dt="2022-10-09T22:45:19.736" v="142" actId="47"/>
        <pc:sldMkLst>
          <pc:docMk/>
          <pc:sldMk cId="4148422891" sldId="2134805343"/>
        </pc:sldMkLst>
        <pc:spChg chg="mod">
          <ac:chgData name="Ryan Wade" userId="9b8897cd-1229-4cf4-9280-404984f57c91" providerId="ADAL" clId="{EF2C2969-324A-44FA-A201-B9C225230823}" dt="2022-10-09T22:42:59.586" v="137" actId="20577"/>
          <ac:spMkLst>
            <pc:docMk/>
            <pc:sldMk cId="4148422891" sldId="2134805343"/>
            <ac:spMk id="2" creationId="{0A6D4857-220B-4F8C-A547-D0E5AA95F474}"/>
          </ac:spMkLst>
        </pc:spChg>
      </pc:sldChg>
      <pc:sldChg chg="addSp delSp modSp del mod ord modNotesTx">
        <pc:chgData name="Ryan Wade" userId="9b8897cd-1229-4cf4-9280-404984f57c91" providerId="ADAL" clId="{EF2C2969-324A-44FA-A201-B9C225230823}" dt="2022-10-10T01:32:56.792" v="2291" actId="47"/>
        <pc:sldMkLst>
          <pc:docMk/>
          <pc:sldMk cId="324585915" sldId="2134805345"/>
        </pc:sldMkLst>
        <pc:spChg chg="mod">
          <ac:chgData name="Ryan Wade" userId="9b8897cd-1229-4cf4-9280-404984f57c91" providerId="ADAL" clId="{EF2C2969-324A-44FA-A201-B9C225230823}" dt="2022-10-10T00:44:17.845" v="1664" actId="255"/>
          <ac:spMkLst>
            <pc:docMk/>
            <pc:sldMk cId="324585915" sldId="2134805345"/>
            <ac:spMk id="5" creationId="{089B6145-F09B-4E0A-A7BE-74AD992D958F}"/>
          </ac:spMkLst>
        </pc:spChg>
        <pc:spChg chg="add mod">
          <ac:chgData name="Ryan Wade" userId="9b8897cd-1229-4cf4-9280-404984f57c91" providerId="ADAL" clId="{EF2C2969-324A-44FA-A201-B9C225230823}" dt="2022-10-10T01:16:46.982" v="2259" actId="20577"/>
          <ac:spMkLst>
            <pc:docMk/>
            <pc:sldMk cId="324585915" sldId="2134805345"/>
            <ac:spMk id="7" creationId="{0C71F9E5-4E88-BDE7-8399-E8768C643298}"/>
          </ac:spMkLst>
        </pc:spChg>
        <pc:picChg chg="add del mod">
          <ac:chgData name="Ryan Wade" userId="9b8897cd-1229-4cf4-9280-404984f57c91" providerId="ADAL" clId="{EF2C2969-324A-44FA-A201-B9C225230823}" dt="2022-10-09T23:01:54.626" v="194" actId="478"/>
          <ac:picMkLst>
            <pc:docMk/>
            <pc:sldMk cId="324585915" sldId="2134805345"/>
            <ac:picMk id="2" creationId="{B2C6950C-18AE-9B80-5050-F124A9731A91}"/>
          </ac:picMkLst>
        </pc:picChg>
        <pc:picChg chg="del">
          <ac:chgData name="Ryan Wade" userId="9b8897cd-1229-4cf4-9280-404984f57c91" providerId="ADAL" clId="{EF2C2969-324A-44FA-A201-B9C225230823}" dt="2022-10-09T22:48:46.610" v="146" actId="478"/>
          <ac:picMkLst>
            <pc:docMk/>
            <pc:sldMk cId="324585915" sldId="2134805345"/>
            <ac:picMk id="3" creationId="{725B4AFC-8F7D-D0D8-44E8-377F6209F1D2}"/>
          </ac:picMkLst>
        </pc:picChg>
        <pc:picChg chg="add del mod">
          <ac:chgData name="Ryan Wade" userId="9b8897cd-1229-4cf4-9280-404984f57c91" providerId="ADAL" clId="{EF2C2969-324A-44FA-A201-B9C225230823}" dt="2022-10-09T23:01:54.626" v="194" actId="478"/>
          <ac:picMkLst>
            <pc:docMk/>
            <pc:sldMk cId="324585915" sldId="2134805345"/>
            <ac:picMk id="4" creationId="{6219B1DB-9E1C-9309-28F6-668FBB5A34B0}"/>
          </ac:picMkLst>
        </pc:picChg>
        <pc:picChg chg="add del mod">
          <ac:chgData name="Ryan Wade" userId="9b8897cd-1229-4cf4-9280-404984f57c91" providerId="ADAL" clId="{EF2C2969-324A-44FA-A201-B9C225230823}" dt="2022-10-09T23:01:54.626" v="194" actId="478"/>
          <ac:picMkLst>
            <pc:docMk/>
            <pc:sldMk cId="324585915" sldId="2134805345"/>
            <ac:picMk id="6" creationId="{BACD2460-095E-82B4-F7C4-08CD79EB10EE}"/>
          </ac:picMkLst>
        </pc:picChg>
      </pc:sldChg>
      <pc:sldChg chg="addSp delSp modSp mod modNotesTx">
        <pc:chgData name="Ryan Wade" userId="9b8897cd-1229-4cf4-9280-404984f57c91" providerId="ADAL" clId="{EF2C2969-324A-44FA-A201-B9C225230823}" dt="2022-10-10T23:14:08.508" v="3077" actId="14100"/>
        <pc:sldMkLst>
          <pc:docMk/>
          <pc:sldMk cId="3198967024" sldId="2134805346"/>
        </pc:sldMkLst>
        <pc:spChg chg="del">
          <ac:chgData name="Ryan Wade" userId="9b8897cd-1229-4cf4-9280-404984f57c91" providerId="ADAL" clId="{EF2C2969-324A-44FA-A201-B9C225230823}" dt="2022-10-10T01:06:13.921" v="1929" actId="478"/>
          <ac:spMkLst>
            <pc:docMk/>
            <pc:sldMk cId="3198967024" sldId="2134805346"/>
            <ac:spMk id="6" creationId="{71ED0893-2438-F30B-7FD1-BE0A5553AE8B}"/>
          </ac:spMkLst>
        </pc:spChg>
        <pc:spChg chg="mod">
          <ac:chgData name="Ryan Wade" userId="9b8897cd-1229-4cf4-9280-404984f57c91" providerId="ADAL" clId="{EF2C2969-324A-44FA-A201-B9C225230823}" dt="2022-10-10T12:10:18.753" v="3028" actId="120"/>
          <ac:spMkLst>
            <pc:docMk/>
            <pc:sldMk cId="3198967024" sldId="2134805346"/>
            <ac:spMk id="7" creationId="{41A89D4A-80DE-184B-BE93-156B5DE8E888}"/>
          </ac:spMkLst>
        </pc:spChg>
        <pc:spChg chg="del mod">
          <ac:chgData name="Ryan Wade" userId="9b8897cd-1229-4cf4-9280-404984f57c91" providerId="ADAL" clId="{EF2C2969-324A-44FA-A201-B9C225230823}" dt="2022-10-10T01:06:30.039" v="1932" actId="478"/>
          <ac:spMkLst>
            <pc:docMk/>
            <pc:sldMk cId="3198967024" sldId="2134805346"/>
            <ac:spMk id="9" creationId="{AD0EBA00-948F-B654-ED4E-DEAFB9EA8A3C}"/>
          </ac:spMkLst>
        </pc:spChg>
        <pc:picChg chg="add del mod">
          <ac:chgData name="Ryan Wade" userId="9b8897cd-1229-4cf4-9280-404984f57c91" providerId="ADAL" clId="{EF2C2969-324A-44FA-A201-B9C225230823}" dt="2022-10-09T23:02:00.779" v="195" actId="478"/>
          <ac:picMkLst>
            <pc:docMk/>
            <pc:sldMk cId="3198967024" sldId="2134805346"/>
            <ac:picMk id="2" creationId="{9557F1AA-1AAF-CE07-7CCD-E7984C0B905C}"/>
          </ac:picMkLst>
        </pc:picChg>
        <pc:picChg chg="add del mod">
          <ac:chgData name="Ryan Wade" userId="9b8897cd-1229-4cf4-9280-404984f57c91" providerId="ADAL" clId="{EF2C2969-324A-44FA-A201-B9C225230823}" dt="2022-10-09T23:02:00.779" v="195" actId="478"/>
          <ac:picMkLst>
            <pc:docMk/>
            <pc:sldMk cId="3198967024" sldId="2134805346"/>
            <ac:picMk id="3" creationId="{C4D4A174-7B95-97B0-D7C4-3049AE7B29E8}"/>
          </ac:picMkLst>
        </pc:picChg>
        <pc:picChg chg="add del mod">
          <ac:chgData name="Ryan Wade" userId="9b8897cd-1229-4cf4-9280-404984f57c91" providerId="ADAL" clId="{EF2C2969-324A-44FA-A201-B9C225230823}" dt="2022-10-09T23:02:00.779" v="195" actId="478"/>
          <ac:picMkLst>
            <pc:docMk/>
            <pc:sldMk cId="3198967024" sldId="2134805346"/>
            <ac:picMk id="4" creationId="{61E7C5BB-58BF-9542-8B31-7EED21BF6CE5}"/>
          </ac:picMkLst>
        </pc:picChg>
        <pc:picChg chg="add mod">
          <ac:chgData name="Ryan Wade" userId="9b8897cd-1229-4cf4-9280-404984f57c91" providerId="ADAL" clId="{EF2C2969-324A-44FA-A201-B9C225230823}" dt="2022-10-10T23:14:08.508" v="3077" actId="14100"/>
          <ac:picMkLst>
            <pc:docMk/>
            <pc:sldMk cId="3198967024" sldId="2134805346"/>
            <ac:picMk id="8" creationId="{84EC2113-1E35-6D36-9702-D1070D7B1E85}"/>
          </ac:picMkLst>
        </pc:picChg>
        <pc:picChg chg="del">
          <ac:chgData name="Ryan Wade" userId="9b8897cd-1229-4cf4-9280-404984f57c91" providerId="ADAL" clId="{EF2C2969-324A-44FA-A201-B9C225230823}" dt="2022-10-10T01:06:24.769" v="1930" actId="478"/>
          <ac:picMkLst>
            <pc:docMk/>
            <pc:sldMk cId="3198967024" sldId="2134805346"/>
            <ac:picMk id="20" creationId="{729904DE-C7CA-E747-1480-14394D08BBB3}"/>
          </ac:picMkLst>
        </pc:picChg>
        <pc:picChg chg="del">
          <ac:chgData name="Ryan Wade" userId="9b8897cd-1229-4cf4-9280-404984f57c91" providerId="ADAL" clId="{EF2C2969-324A-44FA-A201-B9C225230823}" dt="2022-10-09T22:49:03.885" v="147" actId="478"/>
          <ac:picMkLst>
            <pc:docMk/>
            <pc:sldMk cId="3198967024" sldId="2134805346"/>
            <ac:picMk id="21" creationId="{6AD2D582-C660-5E32-0D43-5148555D84FB}"/>
          </ac:picMkLst>
        </pc:picChg>
      </pc:sldChg>
      <pc:sldChg chg="addSp delSp modSp mod modNotesTx">
        <pc:chgData name="Ryan Wade" userId="9b8897cd-1229-4cf4-9280-404984f57c91" providerId="ADAL" clId="{EF2C2969-324A-44FA-A201-B9C225230823}" dt="2022-10-10T12:10:49.988" v="3031" actId="120"/>
        <pc:sldMkLst>
          <pc:docMk/>
          <pc:sldMk cId="2359053425" sldId="2134805347"/>
        </pc:sldMkLst>
        <pc:spChg chg="del">
          <ac:chgData name="Ryan Wade" userId="9b8897cd-1229-4cf4-9280-404984f57c91" providerId="ADAL" clId="{EF2C2969-324A-44FA-A201-B9C225230823}" dt="2022-10-10T01:07:55.644" v="1936" actId="478"/>
          <ac:spMkLst>
            <pc:docMk/>
            <pc:sldMk cId="2359053425" sldId="2134805347"/>
            <ac:spMk id="6" creationId="{71ED0893-2438-F30B-7FD1-BE0A5553AE8B}"/>
          </ac:spMkLst>
        </pc:spChg>
        <pc:spChg chg="mod">
          <ac:chgData name="Ryan Wade" userId="9b8897cd-1229-4cf4-9280-404984f57c91" providerId="ADAL" clId="{EF2C2969-324A-44FA-A201-B9C225230823}" dt="2022-10-10T12:10:49.988" v="3031" actId="120"/>
          <ac:spMkLst>
            <pc:docMk/>
            <pc:sldMk cId="2359053425" sldId="2134805347"/>
            <ac:spMk id="7" creationId="{41A89D4A-80DE-184B-BE93-156B5DE8E888}"/>
          </ac:spMkLst>
        </pc:spChg>
        <pc:spChg chg="del mod">
          <ac:chgData name="Ryan Wade" userId="9b8897cd-1229-4cf4-9280-404984f57c91" providerId="ADAL" clId="{EF2C2969-324A-44FA-A201-B9C225230823}" dt="2022-10-10T01:08:02.750" v="1939" actId="478"/>
          <ac:spMkLst>
            <pc:docMk/>
            <pc:sldMk cId="2359053425" sldId="2134805347"/>
            <ac:spMk id="9" creationId="{AD0EBA00-948F-B654-ED4E-DEAFB9EA8A3C}"/>
          </ac:spMkLst>
        </pc:spChg>
        <pc:picChg chg="del">
          <ac:chgData name="Ryan Wade" userId="9b8897cd-1229-4cf4-9280-404984f57c91" providerId="ADAL" clId="{EF2C2969-324A-44FA-A201-B9C225230823}" dt="2022-10-09T22:49:33.148" v="148" actId="478"/>
          <ac:picMkLst>
            <pc:docMk/>
            <pc:sldMk cId="2359053425" sldId="2134805347"/>
            <ac:picMk id="2" creationId="{28DCA5B5-7DC7-52CF-93CD-859A7CE555FF}"/>
          </ac:picMkLst>
        </pc:picChg>
        <pc:picChg chg="add del mod">
          <ac:chgData name="Ryan Wade" userId="9b8897cd-1229-4cf4-9280-404984f57c91" providerId="ADAL" clId="{EF2C2969-324A-44FA-A201-B9C225230823}" dt="2022-10-09T23:02:34.043" v="196" actId="478"/>
          <ac:picMkLst>
            <pc:docMk/>
            <pc:sldMk cId="2359053425" sldId="2134805347"/>
            <ac:picMk id="3" creationId="{5ADA24D4-6317-FF04-6DC3-0F01AD2F4284}"/>
          </ac:picMkLst>
        </pc:picChg>
        <pc:picChg chg="del">
          <ac:chgData name="Ryan Wade" userId="9b8897cd-1229-4cf4-9280-404984f57c91" providerId="ADAL" clId="{EF2C2969-324A-44FA-A201-B9C225230823}" dt="2022-10-10T01:07:57.130" v="1937" actId="478"/>
          <ac:picMkLst>
            <pc:docMk/>
            <pc:sldMk cId="2359053425" sldId="2134805347"/>
            <ac:picMk id="4" creationId="{D60B1FEC-BEA0-0097-D101-E9AE0F5C53FA}"/>
          </ac:picMkLst>
        </pc:picChg>
        <pc:picChg chg="add del mod">
          <ac:chgData name="Ryan Wade" userId="9b8897cd-1229-4cf4-9280-404984f57c91" providerId="ADAL" clId="{EF2C2969-324A-44FA-A201-B9C225230823}" dt="2022-10-09T23:02:34.043" v="196" actId="478"/>
          <ac:picMkLst>
            <pc:docMk/>
            <pc:sldMk cId="2359053425" sldId="2134805347"/>
            <ac:picMk id="5" creationId="{6AA97311-23E6-F00D-B2CD-8C6227D5996B}"/>
          </ac:picMkLst>
        </pc:picChg>
        <pc:picChg chg="add del mod">
          <ac:chgData name="Ryan Wade" userId="9b8897cd-1229-4cf4-9280-404984f57c91" providerId="ADAL" clId="{EF2C2969-324A-44FA-A201-B9C225230823}" dt="2022-10-09T23:02:34.043" v="196" actId="478"/>
          <ac:picMkLst>
            <pc:docMk/>
            <pc:sldMk cId="2359053425" sldId="2134805347"/>
            <ac:picMk id="8" creationId="{58D61607-D8B0-5464-B19A-76FF181B0823}"/>
          </ac:picMkLst>
        </pc:picChg>
        <pc:picChg chg="add del mod">
          <ac:chgData name="Ryan Wade" userId="9b8897cd-1229-4cf4-9280-404984f57c91" providerId="ADAL" clId="{EF2C2969-324A-44FA-A201-B9C225230823}" dt="2022-10-10T03:09:42.916" v="2766" actId="478"/>
          <ac:picMkLst>
            <pc:docMk/>
            <pc:sldMk cId="2359053425" sldId="2134805347"/>
            <ac:picMk id="11" creationId="{935FAAC3-A126-2849-95CC-D92613997248}"/>
          </ac:picMkLst>
        </pc:picChg>
        <pc:picChg chg="add mod">
          <ac:chgData name="Ryan Wade" userId="9b8897cd-1229-4cf4-9280-404984f57c91" providerId="ADAL" clId="{EF2C2969-324A-44FA-A201-B9C225230823}" dt="2022-10-10T03:10:05.410" v="2770" actId="1076"/>
          <ac:picMkLst>
            <pc:docMk/>
            <pc:sldMk cId="2359053425" sldId="2134805347"/>
            <ac:picMk id="13" creationId="{41175FA8-40E9-B36E-FF02-F5E2C590D4C9}"/>
          </ac:picMkLst>
        </pc:picChg>
      </pc:sldChg>
      <pc:sldChg chg="addSp delSp modSp mod">
        <pc:chgData name="Ryan Wade" userId="9b8897cd-1229-4cf4-9280-404984f57c91" providerId="ADAL" clId="{EF2C2969-324A-44FA-A201-B9C225230823}" dt="2022-10-10T12:19:37.655" v="3075" actId="1076"/>
        <pc:sldMkLst>
          <pc:docMk/>
          <pc:sldMk cId="2916529394" sldId="2134805348"/>
        </pc:sldMkLst>
        <pc:spChg chg="mod">
          <ac:chgData name="Ryan Wade" userId="9b8897cd-1229-4cf4-9280-404984f57c91" providerId="ADAL" clId="{EF2C2969-324A-44FA-A201-B9C225230823}" dt="2022-10-10T12:19:37.655" v="3075" actId="1076"/>
          <ac:spMkLst>
            <pc:docMk/>
            <pc:sldMk cId="2916529394" sldId="2134805348"/>
            <ac:spMk id="3" creationId="{7FA173B8-1515-F9AA-725D-731CF62364DA}"/>
          </ac:spMkLst>
        </pc:spChg>
        <pc:spChg chg="mod">
          <ac:chgData name="Ryan Wade" userId="9b8897cd-1229-4cf4-9280-404984f57c91" providerId="ADAL" clId="{EF2C2969-324A-44FA-A201-B9C225230823}" dt="2022-10-10T12:19:37.655" v="3075" actId="1076"/>
          <ac:spMkLst>
            <pc:docMk/>
            <pc:sldMk cId="2916529394" sldId="2134805348"/>
            <ac:spMk id="4" creationId="{1DEE58AB-56F0-0771-DBC3-E67BB146F49E}"/>
          </ac:spMkLst>
        </pc:spChg>
        <pc:spChg chg="add del mod">
          <ac:chgData name="Ryan Wade" userId="9b8897cd-1229-4cf4-9280-404984f57c91" providerId="ADAL" clId="{EF2C2969-324A-44FA-A201-B9C225230823}" dt="2022-10-10T12:17:59.342" v="3057" actId="478"/>
          <ac:spMkLst>
            <pc:docMk/>
            <pc:sldMk cId="2916529394" sldId="2134805348"/>
            <ac:spMk id="5" creationId="{64D88AED-D6CF-37BF-B7DB-4133CA545890}"/>
          </ac:spMkLst>
        </pc:spChg>
        <pc:spChg chg="mod">
          <ac:chgData name="Ryan Wade" userId="9b8897cd-1229-4cf4-9280-404984f57c91" providerId="ADAL" clId="{EF2C2969-324A-44FA-A201-B9C225230823}" dt="2022-10-10T12:19:37.655" v="3075" actId="1076"/>
          <ac:spMkLst>
            <pc:docMk/>
            <pc:sldMk cId="2916529394" sldId="2134805348"/>
            <ac:spMk id="6" creationId="{71ED0893-2438-F30B-7FD1-BE0A5553AE8B}"/>
          </ac:spMkLst>
        </pc:spChg>
        <pc:spChg chg="del">
          <ac:chgData name="Ryan Wade" userId="9b8897cd-1229-4cf4-9280-404984f57c91" providerId="ADAL" clId="{EF2C2969-324A-44FA-A201-B9C225230823}" dt="2022-10-10T12:17:55.914" v="3055" actId="478"/>
          <ac:spMkLst>
            <pc:docMk/>
            <pc:sldMk cId="2916529394" sldId="2134805348"/>
            <ac:spMk id="7" creationId="{41A89D4A-80DE-184B-BE93-156B5DE8E888}"/>
          </ac:spMkLst>
        </pc:spChg>
        <pc:spChg chg="add mod">
          <ac:chgData name="Ryan Wade" userId="9b8897cd-1229-4cf4-9280-404984f57c91" providerId="ADAL" clId="{EF2C2969-324A-44FA-A201-B9C225230823}" dt="2022-10-10T12:18:15.885" v="3071" actId="20577"/>
          <ac:spMkLst>
            <pc:docMk/>
            <pc:sldMk cId="2916529394" sldId="2134805348"/>
            <ac:spMk id="8" creationId="{6232700D-5CFE-D654-3E6D-6EC8DC17528E}"/>
          </ac:spMkLst>
        </pc:spChg>
        <pc:spChg chg="mod">
          <ac:chgData name="Ryan Wade" userId="9b8897cd-1229-4cf4-9280-404984f57c91" providerId="ADAL" clId="{EF2C2969-324A-44FA-A201-B9C225230823}" dt="2022-10-10T12:19:37.655" v="3075" actId="1076"/>
          <ac:spMkLst>
            <pc:docMk/>
            <pc:sldMk cId="2916529394" sldId="2134805348"/>
            <ac:spMk id="9" creationId="{AD0EBA00-948F-B654-ED4E-DEAFB9EA8A3C}"/>
          </ac:spMkLst>
        </pc:spChg>
        <pc:spChg chg="mod">
          <ac:chgData name="Ryan Wade" userId="9b8897cd-1229-4cf4-9280-404984f57c91" providerId="ADAL" clId="{EF2C2969-324A-44FA-A201-B9C225230823}" dt="2022-10-10T12:19:37.655" v="3075" actId="1076"/>
          <ac:spMkLst>
            <pc:docMk/>
            <pc:sldMk cId="2916529394" sldId="2134805348"/>
            <ac:spMk id="10" creationId="{193A0EBB-85D6-F38D-8C4E-D515866E09CF}"/>
          </ac:spMkLst>
        </pc:spChg>
        <pc:picChg chg="del">
          <ac:chgData name="Ryan Wade" userId="9b8897cd-1229-4cf4-9280-404984f57c91" providerId="ADAL" clId="{EF2C2969-324A-44FA-A201-B9C225230823}" dt="2022-10-09T22:49:36.236" v="149" actId="478"/>
          <ac:picMkLst>
            <pc:docMk/>
            <pc:sldMk cId="2916529394" sldId="2134805348"/>
            <ac:picMk id="2" creationId="{28DCA5B5-7DC7-52CF-93CD-859A7CE555FF}"/>
          </ac:picMkLst>
        </pc:picChg>
        <pc:picChg chg="add del mod">
          <ac:chgData name="Ryan Wade" userId="9b8897cd-1229-4cf4-9280-404984f57c91" providerId="ADAL" clId="{EF2C2969-324A-44FA-A201-B9C225230823}" dt="2022-10-09T23:02:45.259" v="197" actId="478"/>
          <ac:picMkLst>
            <pc:docMk/>
            <pc:sldMk cId="2916529394" sldId="2134805348"/>
            <ac:picMk id="5" creationId="{BD6A2030-20A5-2E86-53DB-C3978D4C48B3}"/>
          </ac:picMkLst>
        </pc:picChg>
        <pc:picChg chg="add del mod">
          <ac:chgData name="Ryan Wade" userId="9b8897cd-1229-4cf4-9280-404984f57c91" providerId="ADAL" clId="{EF2C2969-324A-44FA-A201-B9C225230823}" dt="2022-10-09T23:02:45.259" v="197" actId="478"/>
          <ac:picMkLst>
            <pc:docMk/>
            <pc:sldMk cId="2916529394" sldId="2134805348"/>
            <ac:picMk id="8" creationId="{B962A9E4-AEEC-E625-D846-D3425E466990}"/>
          </ac:picMkLst>
        </pc:picChg>
        <pc:picChg chg="add del mod">
          <ac:chgData name="Ryan Wade" userId="9b8897cd-1229-4cf4-9280-404984f57c91" providerId="ADAL" clId="{EF2C2969-324A-44FA-A201-B9C225230823}" dt="2022-10-09T23:02:45.259" v="197" actId="478"/>
          <ac:picMkLst>
            <pc:docMk/>
            <pc:sldMk cId="2916529394" sldId="2134805348"/>
            <ac:picMk id="11" creationId="{94CB309E-ED2A-167B-04AE-FDE101633ED3}"/>
          </ac:picMkLst>
        </pc:picChg>
        <pc:picChg chg="mod">
          <ac:chgData name="Ryan Wade" userId="9b8897cd-1229-4cf4-9280-404984f57c91" providerId="ADAL" clId="{EF2C2969-324A-44FA-A201-B9C225230823}" dt="2022-10-10T12:19:37.655" v="3075" actId="1076"/>
          <ac:picMkLst>
            <pc:docMk/>
            <pc:sldMk cId="2916529394" sldId="2134805348"/>
            <ac:picMk id="12" creationId="{1CEC4811-037F-468B-B639-A8CE356379E3}"/>
          </ac:picMkLst>
        </pc:picChg>
        <pc:picChg chg="mod">
          <ac:chgData name="Ryan Wade" userId="9b8897cd-1229-4cf4-9280-404984f57c91" providerId="ADAL" clId="{EF2C2969-324A-44FA-A201-B9C225230823}" dt="2022-10-10T12:19:37.655" v="3075" actId="1076"/>
          <ac:picMkLst>
            <pc:docMk/>
            <pc:sldMk cId="2916529394" sldId="2134805348"/>
            <ac:picMk id="13" creationId="{AFDE759B-CBC6-0BFD-B6DB-0DE00CC49E75}"/>
          </ac:picMkLst>
        </pc:picChg>
      </pc:sldChg>
      <pc:sldChg chg="addSp delSp modSp mod">
        <pc:chgData name="Ryan Wade" userId="9b8897cd-1229-4cf4-9280-404984f57c91" providerId="ADAL" clId="{EF2C2969-324A-44FA-A201-B9C225230823}" dt="2022-10-10T12:01:37.253" v="3014" actId="255"/>
        <pc:sldMkLst>
          <pc:docMk/>
          <pc:sldMk cId="3312213415" sldId="2134805350"/>
        </pc:sldMkLst>
        <pc:spChg chg="mod">
          <ac:chgData name="Ryan Wade" userId="9b8897cd-1229-4cf4-9280-404984f57c91" providerId="ADAL" clId="{EF2C2969-324A-44FA-A201-B9C225230823}" dt="2022-10-10T12:01:37.253" v="3014" actId="255"/>
          <ac:spMkLst>
            <pc:docMk/>
            <pc:sldMk cId="3312213415" sldId="2134805350"/>
            <ac:spMk id="2" creationId="{0A6D4857-220B-4F8C-A547-D0E5AA95F474}"/>
          </ac:spMkLst>
        </pc:spChg>
        <pc:spChg chg="mod">
          <ac:chgData name="Ryan Wade" userId="9b8897cd-1229-4cf4-9280-404984f57c91" providerId="ADAL" clId="{EF2C2969-324A-44FA-A201-B9C225230823}" dt="2022-10-10T01:19:39.100" v="2289" actId="20577"/>
          <ac:spMkLst>
            <pc:docMk/>
            <pc:sldMk cId="3312213415" sldId="2134805350"/>
            <ac:spMk id="3" creationId="{20839F06-6FF8-BE55-D708-7635BA7E9C33}"/>
          </ac:spMkLst>
        </pc:spChg>
        <pc:spChg chg="add del mod">
          <ac:chgData name="Ryan Wade" userId="9b8897cd-1229-4cf4-9280-404984f57c91" providerId="ADAL" clId="{EF2C2969-324A-44FA-A201-B9C225230823}" dt="2022-10-10T00:27:08.957" v="1431" actId="478"/>
          <ac:spMkLst>
            <pc:docMk/>
            <pc:sldMk cId="3312213415" sldId="2134805350"/>
            <ac:spMk id="10" creationId="{E68A876D-994B-19D8-0AFB-D6A2D49844BD}"/>
          </ac:spMkLst>
        </pc:spChg>
        <pc:graphicFrameChg chg="del mod">
          <ac:chgData name="Ryan Wade" userId="9b8897cd-1229-4cf4-9280-404984f57c91" providerId="ADAL" clId="{EF2C2969-324A-44FA-A201-B9C225230823}" dt="2022-10-10T00:27:04.778" v="1430" actId="478"/>
          <ac:graphicFrameMkLst>
            <pc:docMk/>
            <pc:sldMk cId="3312213415" sldId="2134805350"/>
            <ac:graphicFrameMk id="5" creationId="{5D9E98A1-83E4-4812-BE55-CFD361EE5676}"/>
          </ac:graphicFrameMkLst>
        </pc:graphicFrameChg>
        <pc:picChg chg="del">
          <ac:chgData name="Ryan Wade" userId="9b8897cd-1229-4cf4-9280-404984f57c91" providerId="ADAL" clId="{EF2C2969-324A-44FA-A201-B9C225230823}" dt="2022-10-09T22:49:44.446" v="151" actId="478"/>
          <ac:picMkLst>
            <pc:docMk/>
            <pc:sldMk cId="3312213415" sldId="2134805350"/>
            <ac:picMk id="4" creationId="{6E258FCD-8851-E8F2-A550-2227BB2D9C9B}"/>
          </ac:picMkLst>
        </pc:picChg>
        <pc:picChg chg="add del mod">
          <ac:chgData name="Ryan Wade" userId="9b8897cd-1229-4cf4-9280-404984f57c91" providerId="ADAL" clId="{EF2C2969-324A-44FA-A201-B9C225230823}" dt="2022-10-09T23:02:55.110" v="199" actId="478"/>
          <ac:picMkLst>
            <pc:docMk/>
            <pc:sldMk cId="3312213415" sldId="2134805350"/>
            <ac:picMk id="6" creationId="{B8657249-60CD-1894-70F1-9C852FBA4647}"/>
          </ac:picMkLst>
        </pc:picChg>
        <pc:picChg chg="add del mod">
          <ac:chgData name="Ryan Wade" userId="9b8897cd-1229-4cf4-9280-404984f57c91" providerId="ADAL" clId="{EF2C2969-324A-44FA-A201-B9C225230823}" dt="2022-10-09T23:02:55.110" v="199" actId="478"/>
          <ac:picMkLst>
            <pc:docMk/>
            <pc:sldMk cId="3312213415" sldId="2134805350"/>
            <ac:picMk id="7" creationId="{0BDB0C94-AF29-A126-8D36-172584FD228E}"/>
          </ac:picMkLst>
        </pc:picChg>
        <pc:picChg chg="add del mod">
          <ac:chgData name="Ryan Wade" userId="9b8897cd-1229-4cf4-9280-404984f57c91" providerId="ADAL" clId="{EF2C2969-324A-44FA-A201-B9C225230823}" dt="2022-10-09T23:02:55.110" v="199" actId="478"/>
          <ac:picMkLst>
            <pc:docMk/>
            <pc:sldMk cId="3312213415" sldId="2134805350"/>
            <ac:picMk id="8" creationId="{F697DC4A-EFD9-CE18-A432-73CDEC6DCBF9}"/>
          </ac:picMkLst>
        </pc:picChg>
      </pc:sldChg>
      <pc:sldChg chg="addSp delSp modSp mod">
        <pc:chgData name="Ryan Wade" userId="9b8897cd-1229-4cf4-9280-404984f57c91" providerId="ADAL" clId="{EF2C2969-324A-44FA-A201-B9C225230823}" dt="2022-10-13T13:25:08.811" v="3478" actId="20577"/>
        <pc:sldMkLst>
          <pc:docMk/>
          <pc:sldMk cId="2471525671" sldId="2134805351"/>
        </pc:sldMkLst>
        <pc:spChg chg="mod">
          <ac:chgData name="Ryan Wade" userId="9b8897cd-1229-4cf4-9280-404984f57c91" providerId="ADAL" clId="{EF2C2969-324A-44FA-A201-B9C225230823}" dt="2022-10-10T01:38:49.130" v="2685" actId="2"/>
          <ac:spMkLst>
            <pc:docMk/>
            <pc:sldMk cId="2471525671" sldId="2134805351"/>
            <ac:spMk id="2" creationId="{0A6D4857-220B-4F8C-A547-D0E5AA95F474}"/>
          </ac:spMkLst>
        </pc:spChg>
        <pc:spChg chg="mod">
          <ac:chgData name="Ryan Wade" userId="9b8897cd-1229-4cf4-9280-404984f57c91" providerId="ADAL" clId="{EF2C2969-324A-44FA-A201-B9C225230823}" dt="2022-10-13T13:25:08.811" v="3478" actId="20577"/>
          <ac:spMkLst>
            <pc:docMk/>
            <pc:sldMk cId="2471525671" sldId="2134805351"/>
            <ac:spMk id="3" creationId="{CD91E90E-2547-4570-0573-9A5139FD9E94}"/>
          </ac:spMkLst>
        </pc:spChg>
        <pc:spChg chg="add del mod">
          <ac:chgData name="Ryan Wade" userId="9b8897cd-1229-4cf4-9280-404984f57c91" providerId="ADAL" clId="{EF2C2969-324A-44FA-A201-B9C225230823}" dt="2022-10-10T00:26:42.405" v="1427" actId="478"/>
          <ac:spMkLst>
            <pc:docMk/>
            <pc:sldMk cId="2471525671" sldId="2134805351"/>
            <ac:spMk id="11" creationId="{45F7E430-8F7C-204E-CE3F-C3548BE1968A}"/>
          </ac:spMkLst>
        </pc:spChg>
        <pc:graphicFrameChg chg="del mod">
          <ac:chgData name="Ryan Wade" userId="9b8897cd-1229-4cf4-9280-404984f57c91" providerId="ADAL" clId="{EF2C2969-324A-44FA-A201-B9C225230823}" dt="2022-10-10T00:26:25.937" v="1424" actId="478"/>
          <ac:graphicFrameMkLst>
            <pc:docMk/>
            <pc:sldMk cId="2471525671" sldId="2134805351"/>
            <ac:graphicFrameMk id="5" creationId="{5D9E98A1-83E4-4812-BE55-CFD361EE5676}"/>
          </ac:graphicFrameMkLst>
        </pc:graphicFrameChg>
        <pc:picChg chg="del">
          <ac:chgData name="Ryan Wade" userId="9b8897cd-1229-4cf4-9280-404984f57c91" providerId="ADAL" clId="{EF2C2969-324A-44FA-A201-B9C225230823}" dt="2022-10-09T22:49:50.886" v="152" actId="478"/>
          <ac:picMkLst>
            <pc:docMk/>
            <pc:sldMk cId="2471525671" sldId="2134805351"/>
            <ac:picMk id="4" creationId="{6E258FCD-8851-E8F2-A550-2227BB2D9C9B}"/>
          </ac:picMkLst>
        </pc:picChg>
        <pc:picChg chg="add del mod">
          <ac:chgData name="Ryan Wade" userId="9b8897cd-1229-4cf4-9280-404984f57c91" providerId="ADAL" clId="{EF2C2969-324A-44FA-A201-B9C225230823}" dt="2022-10-09T23:03:02.868" v="200" actId="478"/>
          <ac:picMkLst>
            <pc:docMk/>
            <pc:sldMk cId="2471525671" sldId="2134805351"/>
            <ac:picMk id="6" creationId="{3054BB19-B1FD-E8D4-AB66-368C943F890D}"/>
          </ac:picMkLst>
        </pc:picChg>
        <pc:picChg chg="add del mod">
          <ac:chgData name="Ryan Wade" userId="9b8897cd-1229-4cf4-9280-404984f57c91" providerId="ADAL" clId="{EF2C2969-324A-44FA-A201-B9C225230823}" dt="2022-10-09T23:03:02.868" v="200" actId="478"/>
          <ac:picMkLst>
            <pc:docMk/>
            <pc:sldMk cId="2471525671" sldId="2134805351"/>
            <ac:picMk id="7" creationId="{BBB52A0A-1EE5-F737-06C3-09FB2346E2BB}"/>
          </ac:picMkLst>
        </pc:picChg>
        <pc:picChg chg="add del mod">
          <ac:chgData name="Ryan Wade" userId="9b8897cd-1229-4cf4-9280-404984f57c91" providerId="ADAL" clId="{EF2C2969-324A-44FA-A201-B9C225230823}" dt="2022-10-09T23:03:02.868" v="200" actId="478"/>
          <ac:picMkLst>
            <pc:docMk/>
            <pc:sldMk cId="2471525671" sldId="2134805351"/>
            <ac:picMk id="8" creationId="{912890CC-16E0-EA57-C763-B389C1AE9E2D}"/>
          </ac:picMkLst>
        </pc:picChg>
      </pc:sldChg>
      <pc:sldChg chg="addSp delSp modSp mod modNotesTx">
        <pc:chgData name="Ryan Wade" userId="9b8897cd-1229-4cf4-9280-404984f57c91" providerId="ADAL" clId="{EF2C2969-324A-44FA-A201-B9C225230823}" dt="2022-10-13T18:22:28.055" v="3495" actId="20577"/>
        <pc:sldMkLst>
          <pc:docMk/>
          <pc:sldMk cId="3105693868" sldId="2134805353"/>
        </pc:sldMkLst>
        <pc:spChg chg="mod">
          <ac:chgData name="Ryan Wade" userId="9b8897cd-1229-4cf4-9280-404984f57c91" providerId="ADAL" clId="{EF2C2969-324A-44FA-A201-B9C225230823}" dt="2022-10-10T12:14:07.858" v="3037" actId="1076"/>
          <ac:spMkLst>
            <pc:docMk/>
            <pc:sldMk cId="3105693868" sldId="2134805353"/>
            <ac:spMk id="2" creationId="{0A6D4857-220B-4F8C-A547-D0E5AA95F474}"/>
          </ac:spMkLst>
        </pc:spChg>
        <pc:spChg chg="del">
          <ac:chgData name="Ryan Wade" userId="9b8897cd-1229-4cf4-9280-404984f57c91" providerId="ADAL" clId="{EF2C2969-324A-44FA-A201-B9C225230823}" dt="2022-10-13T13:26:32.885" v="3482" actId="478"/>
          <ac:spMkLst>
            <pc:docMk/>
            <pc:sldMk cId="3105693868" sldId="2134805353"/>
            <ac:spMk id="12" creationId="{6593C565-6B1B-F075-D1AB-FB525CF843F0}"/>
          </ac:spMkLst>
        </pc:spChg>
        <pc:spChg chg="del mod">
          <ac:chgData name="Ryan Wade" userId="9b8897cd-1229-4cf4-9280-404984f57c91" providerId="ADAL" clId="{EF2C2969-324A-44FA-A201-B9C225230823}" dt="2022-10-13T13:26:26.944" v="3480" actId="478"/>
          <ac:spMkLst>
            <pc:docMk/>
            <pc:sldMk cId="3105693868" sldId="2134805353"/>
            <ac:spMk id="13" creationId="{8D790847-DF92-FE32-1CE8-D36CBD478158}"/>
          </ac:spMkLst>
        </pc:spChg>
        <pc:picChg chg="del">
          <ac:chgData name="Ryan Wade" userId="9b8897cd-1229-4cf4-9280-404984f57c91" providerId="ADAL" clId="{EF2C2969-324A-44FA-A201-B9C225230823}" dt="2022-10-09T22:49:54.308" v="153" actId="478"/>
          <ac:picMkLst>
            <pc:docMk/>
            <pc:sldMk cId="3105693868" sldId="2134805353"/>
            <ac:picMk id="3" creationId="{FC8BC791-CB12-53E7-9126-CFABD99C6595}"/>
          </ac:picMkLst>
        </pc:picChg>
        <pc:picChg chg="add del mod">
          <ac:chgData name="Ryan Wade" userId="9b8897cd-1229-4cf4-9280-404984f57c91" providerId="ADAL" clId="{EF2C2969-324A-44FA-A201-B9C225230823}" dt="2022-10-09T23:03:08.982" v="201" actId="478"/>
          <ac:picMkLst>
            <pc:docMk/>
            <pc:sldMk cId="3105693868" sldId="2134805353"/>
            <ac:picMk id="4" creationId="{A02E61B7-8394-4DDC-A50E-22D2CCC57E7B}"/>
          </ac:picMkLst>
        </pc:picChg>
        <pc:picChg chg="add del mod">
          <ac:chgData name="Ryan Wade" userId="9b8897cd-1229-4cf4-9280-404984f57c91" providerId="ADAL" clId="{EF2C2969-324A-44FA-A201-B9C225230823}" dt="2022-10-09T23:03:08.982" v="201" actId="478"/>
          <ac:picMkLst>
            <pc:docMk/>
            <pc:sldMk cId="3105693868" sldId="2134805353"/>
            <ac:picMk id="5" creationId="{7C71C92E-D622-FCD3-BC37-618BC4103F0F}"/>
          </ac:picMkLst>
        </pc:picChg>
        <pc:picChg chg="add del mod">
          <ac:chgData name="Ryan Wade" userId="9b8897cd-1229-4cf4-9280-404984f57c91" providerId="ADAL" clId="{EF2C2969-324A-44FA-A201-B9C225230823}" dt="2022-10-09T23:03:08.982" v="201" actId="478"/>
          <ac:picMkLst>
            <pc:docMk/>
            <pc:sldMk cId="3105693868" sldId="2134805353"/>
            <ac:picMk id="6" creationId="{9B655C1D-765D-19BD-6B30-96559BE2C294}"/>
          </ac:picMkLst>
        </pc:picChg>
        <pc:picChg chg="del">
          <ac:chgData name="Ryan Wade" userId="9b8897cd-1229-4cf4-9280-404984f57c91" providerId="ADAL" clId="{EF2C2969-324A-44FA-A201-B9C225230823}" dt="2022-10-13T13:26:28.957" v="3481" actId="478"/>
          <ac:picMkLst>
            <pc:docMk/>
            <pc:sldMk cId="3105693868" sldId="2134805353"/>
            <ac:picMk id="11" creationId="{AF48CD97-6237-13D2-F403-5B442FB422DD}"/>
          </ac:picMkLst>
        </pc:picChg>
      </pc:sldChg>
      <pc:sldChg chg="addSp delSp modSp mod modNotesTx">
        <pc:chgData name="Ryan Wade" userId="9b8897cd-1229-4cf4-9280-404984f57c91" providerId="ADAL" clId="{EF2C2969-324A-44FA-A201-B9C225230823}" dt="2022-10-13T18:23:49.741" v="3499" actId="20577"/>
        <pc:sldMkLst>
          <pc:docMk/>
          <pc:sldMk cId="1172892636" sldId="2134805354"/>
        </pc:sldMkLst>
        <pc:spChg chg="mod">
          <ac:chgData name="Ryan Wade" userId="9b8897cd-1229-4cf4-9280-404984f57c91" providerId="ADAL" clId="{EF2C2969-324A-44FA-A201-B9C225230823}" dt="2022-10-10T12:14:23.564" v="3038" actId="1076"/>
          <ac:spMkLst>
            <pc:docMk/>
            <pc:sldMk cId="1172892636" sldId="2134805354"/>
            <ac:spMk id="2" creationId="{0A6D4857-220B-4F8C-A547-D0E5AA95F474}"/>
          </ac:spMkLst>
        </pc:spChg>
        <pc:spChg chg="mod">
          <ac:chgData name="Ryan Wade" userId="9b8897cd-1229-4cf4-9280-404984f57c91" providerId="ADAL" clId="{EF2C2969-324A-44FA-A201-B9C225230823}" dt="2022-10-10T11:51:59.269" v="3009" actId="1076"/>
          <ac:spMkLst>
            <pc:docMk/>
            <pc:sldMk cId="1172892636" sldId="2134805354"/>
            <ac:spMk id="13" creationId="{8D790847-DF92-FE32-1CE8-D36CBD478158}"/>
          </ac:spMkLst>
        </pc:spChg>
        <pc:picChg chg="del">
          <ac:chgData name="Ryan Wade" userId="9b8897cd-1229-4cf4-9280-404984f57c91" providerId="ADAL" clId="{EF2C2969-324A-44FA-A201-B9C225230823}" dt="2022-10-09T22:49:57.212" v="154" actId="478"/>
          <ac:picMkLst>
            <pc:docMk/>
            <pc:sldMk cId="1172892636" sldId="2134805354"/>
            <ac:picMk id="3" creationId="{FC8BC791-CB12-53E7-9126-CFABD99C6595}"/>
          </ac:picMkLst>
        </pc:picChg>
        <pc:picChg chg="add del mod">
          <ac:chgData name="Ryan Wade" userId="9b8897cd-1229-4cf4-9280-404984f57c91" providerId="ADAL" clId="{EF2C2969-324A-44FA-A201-B9C225230823}" dt="2022-10-09T23:03:13.346" v="202" actId="478"/>
          <ac:picMkLst>
            <pc:docMk/>
            <pc:sldMk cId="1172892636" sldId="2134805354"/>
            <ac:picMk id="4" creationId="{8AC525C9-265F-C0C7-0AF3-DDCDAF7E9486}"/>
          </ac:picMkLst>
        </pc:picChg>
        <pc:picChg chg="add del mod">
          <ac:chgData name="Ryan Wade" userId="9b8897cd-1229-4cf4-9280-404984f57c91" providerId="ADAL" clId="{EF2C2969-324A-44FA-A201-B9C225230823}" dt="2022-10-09T23:03:13.346" v="202" actId="478"/>
          <ac:picMkLst>
            <pc:docMk/>
            <pc:sldMk cId="1172892636" sldId="2134805354"/>
            <ac:picMk id="5" creationId="{9173D834-CE25-730F-CF89-8F7831645511}"/>
          </ac:picMkLst>
        </pc:picChg>
        <pc:picChg chg="add del mod">
          <ac:chgData name="Ryan Wade" userId="9b8897cd-1229-4cf4-9280-404984f57c91" providerId="ADAL" clId="{EF2C2969-324A-44FA-A201-B9C225230823}" dt="2022-10-09T23:03:13.346" v="202" actId="478"/>
          <ac:picMkLst>
            <pc:docMk/>
            <pc:sldMk cId="1172892636" sldId="2134805354"/>
            <ac:picMk id="6" creationId="{F8A4BC45-2A63-D97A-9C8A-721A1BA3244D}"/>
          </ac:picMkLst>
        </pc:picChg>
      </pc:sldChg>
      <pc:sldChg chg="delSp modSp mod modNotesTx">
        <pc:chgData name="Ryan Wade" userId="9b8897cd-1229-4cf4-9280-404984f57c91" providerId="ADAL" clId="{EF2C2969-324A-44FA-A201-B9C225230823}" dt="2022-10-13T18:23:41.624" v="3498" actId="20577"/>
        <pc:sldMkLst>
          <pc:docMk/>
          <pc:sldMk cId="4257139667" sldId="2134805355"/>
        </pc:sldMkLst>
        <pc:spChg chg="mod">
          <ac:chgData name="Ryan Wade" userId="9b8897cd-1229-4cf4-9280-404984f57c91" providerId="ADAL" clId="{EF2C2969-324A-44FA-A201-B9C225230823}" dt="2022-10-10T12:14:37.122" v="3039" actId="1076"/>
          <ac:spMkLst>
            <pc:docMk/>
            <pc:sldMk cId="4257139667" sldId="2134805355"/>
            <ac:spMk id="2" creationId="{0A6D4857-220B-4F8C-A547-D0E5AA95F474}"/>
          </ac:spMkLst>
        </pc:spChg>
        <pc:spChg chg="mod">
          <ac:chgData name="Ryan Wade" userId="9b8897cd-1229-4cf4-9280-404984f57c91" providerId="ADAL" clId="{EF2C2969-324A-44FA-A201-B9C225230823}" dt="2022-10-10T11:52:20.477" v="3010" actId="1076"/>
          <ac:spMkLst>
            <pc:docMk/>
            <pc:sldMk cId="4257139667" sldId="2134805355"/>
            <ac:spMk id="13" creationId="{8D790847-DF92-FE32-1CE8-D36CBD478158}"/>
          </ac:spMkLst>
        </pc:spChg>
        <pc:picChg chg="del">
          <ac:chgData name="Ryan Wade" userId="9b8897cd-1229-4cf4-9280-404984f57c91" providerId="ADAL" clId="{EF2C2969-324A-44FA-A201-B9C225230823}" dt="2022-10-09T22:49:59.791" v="155" actId="478"/>
          <ac:picMkLst>
            <pc:docMk/>
            <pc:sldMk cId="4257139667" sldId="2134805355"/>
            <ac:picMk id="3" creationId="{FC8BC791-CB12-53E7-9126-CFABD99C6595}"/>
          </ac:picMkLst>
        </pc:picChg>
      </pc:sldChg>
      <pc:sldChg chg="addSp delSp modSp mod">
        <pc:chgData name="Ryan Wade" userId="9b8897cd-1229-4cf4-9280-404984f57c91" providerId="ADAL" clId="{EF2C2969-324A-44FA-A201-B9C225230823}" dt="2022-10-13T13:33:50.530" v="3487" actId="1076"/>
        <pc:sldMkLst>
          <pc:docMk/>
          <pc:sldMk cId="1101610454" sldId="2134805356"/>
        </pc:sldMkLst>
        <pc:spChg chg="mod">
          <ac:chgData name="Ryan Wade" userId="9b8897cd-1229-4cf4-9280-404984f57c91" providerId="ADAL" clId="{EF2C2969-324A-44FA-A201-B9C225230823}" dt="2022-10-10T12:14:53.187" v="3041" actId="1076"/>
          <ac:spMkLst>
            <pc:docMk/>
            <pc:sldMk cId="1101610454" sldId="2134805356"/>
            <ac:spMk id="2" creationId="{0A6D4857-220B-4F8C-A547-D0E5AA95F474}"/>
          </ac:spMkLst>
        </pc:spChg>
        <pc:spChg chg="mod">
          <ac:chgData name="Ryan Wade" userId="9b8897cd-1229-4cf4-9280-404984f57c91" providerId="ADAL" clId="{EF2C2969-324A-44FA-A201-B9C225230823}" dt="2022-10-13T13:33:42.161" v="3486" actId="1076"/>
          <ac:spMkLst>
            <pc:docMk/>
            <pc:sldMk cId="1101610454" sldId="2134805356"/>
            <ac:spMk id="67" creationId="{43A30EDA-64DC-11B7-01DC-A0F569CE8491}"/>
          </ac:spMkLst>
        </pc:spChg>
        <pc:spChg chg="mod">
          <ac:chgData name="Ryan Wade" userId="9b8897cd-1229-4cf4-9280-404984f57c91" providerId="ADAL" clId="{EF2C2969-324A-44FA-A201-B9C225230823}" dt="2022-10-13T13:33:36.913" v="3485" actId="1076"/>
          <ac:spMkLst>
            <pc:docMk/>
            <pc:sldMk cId="1101610454" sldId="2134805356"/>
            <ac:spMk id="68" creationId="{471DADD1-530E-AA13-CBA6-047E6EA761BB}"/>
          </ac:spMkLst>
        </pc:spChg>
        <pc:spChg chg="mod">
          <ac:chgData name="Ryan Wade" userId="9b8897cd-1229-4cf4-9280-404984f57c91" providerId="ADAL" clId="{EF2C2969-324A-44FA-A201-B9C225230823}" dt="2022-10-13T13:33:50.530" v="3487" actId="1076"/>
          <ac:spMkLst>
            <pc:docMk/>
            <pc:sldMk cId="1101610454" sldId="2134805356"/>
            <ac:spMk id="69" creationId="{CE55EDAD-BC43-A0A1-FBA1-3253F6D16724}"/>
          </ac:spMkLst>
        </pc:spChg>
        <pc:picChg chg="del">
          <ac:chgData name="Ryan Wade" userId="9b8897cd-1229-4cf4-9280-404984f57c91" providerId="ADAL" clId="{EF2C2969-324A-44FA-A201-B9C225230823}" dt="2022-10-09T22:50:07.699" v="156" actId="478"/>
          <ac:picMkLst>
            <pc:docMk/>
            <pc:sldMk cId="1101610454" sldId="2134805356"/>
            <ac:picMk id="3" creationId="{FC8BC791-CB12-53E7-9126-CFABD99C6595}"/>
          </ac:picMkLst>
        </pc:picChg>
        <pc:cxnChg chg="add">
          <ac:chgData name="Ryan Wade" userId="9b8897cd-1229-4cf4-9280-404984f57c91" providerId="ADAL" clId="{EF2C2969-324A-44FA-A201-B9C225230823}" dt="2022-10-13T13:32:27.219" v="3483" actId="11529"/>
          <ac:cxnSpMkLst>
            <pc:docMk/>
            <pc:sldMk cId="1101610454" sldId="2134805356"/>
            <ac:cxnSpMk id="6" creationId="{C210B58D-A8D8-F838-2805-BDC900003AC2}"/>
          </ac:cxnSpMkLst>
        </pc:cxnChg>
        <pc:cxnChg chg="add">
          <ac:chgData name="Ryan Wade" userId="9b8897cd-1229-4cf4-9280-404984f57c91" providerId="ADAL" clId="{EF2C2969-324A-44FA-A201-B9C225230823}" dt="2022-10-13T13:32:45.561" v="3484" actId="11529"/>
          <ac:cxnSpMkLst>
            <pc:docMk/>
            <pc:sldMk cId="1101610454" sldId="2134805356"/>
            <ac:cxnSpMk id="9" creationId="{83D66FB2-1197-205C-8F70-9D61F48A0497}"/>
          </ac:cxnSpMkLst>
        </pc:cxnChg>
      </pc:sldChg>
      <pc:sldChg chg="addSp delSp modSp mod">
        <pc:chgData name="Ryan Wade" userId="9b8897cd-1229-4cf4-9280-404984f57c91" providerId="ADAL" clId="{EF2C2969-324A-44FA-A201-B9C225230823}" dt="2022-10-13T18:23:28.060" v="3497"/>
        <pc:sldMkLst>
          <pc:docMk/>
          <pc:sldMk cId="3344910071" sldId="2134805357"/>
        </pc:sldMkLst>
        <pc:spChg chg="add mod">
          <ac:chgData name="Ryan Wade" userId="9b8897cd-1229-4cf4-9280-404984f57c91" providerId="ADAL" clId="{EF2C2969-324A-44FA-A201-B9C225230823}" dt="2022-10-13T18:23:28.060" v="3497"/>
          <ac:spMkLst>
            <pc:docMk/>
            <pc:sldMk cId="3344910071" sldId="2134805357"/>
            <ac:spMk id="2" creationId="{021348B2-402B-74D6-318B-8B03EEBF9222}"/>
          </ac:spMkLst>
        </pc:spChg>
        <pc:spChg chg="mod">
          <ac:chgData name="Ryan Wade" userId="9b8897cd-1229-4cf4-9280-404984f57c91" providerId="ADAL" clId="{EF2C2969-324A-44FA-A201-B9C225230823}" dt="2022-10-10T12:16:45.683" v="3051" actId="1076"/>
          <ac:spMkLst>
            <pc:docMk/>
            <pc:sldMk cId="3344910071" sldId="2134805357"/>
            <ac:spMk id="5" creationId="{089B6145-F09B-4E0A-A7BE-74AD992D958F}"/>
          </ac:spMkLst>
        </pc:spChg>
        <pc:picChg chg="del">
          <ac:chgData name="Ryan Wade" userId="9b8897cd-1229-4cf4-9280-404984f57c91" providerId="ADAL" clId="{EF2C2969-324A-44FA-A201-B9C225230823}" dt="2022-10-09T22:50:21.919" v="159" actId="478"/>
          <ac:picMkLst>
            <pc:docMk/>
            <pc:sldMk cId="3344910071" sldId="2134805357"/>
            <ac:picMk id="3" creationId="{21C9BAC5-A299-2972-BC79-01F6197801D0}"/>
          </ac:picMkLst>
        </pc:picChg>
      </pc:sldChg>
      <pc:sldChg chg="del">
        <pc:chgData name="Ryan Wade" userId="9b8897cd-1229-4cf4-9280-404984f57c91" providerId="ADAL" clId="{EF2C2969-324A-44FA-A201-B9C225230823}" dt="2022-10-09T22:43:39.734" v="141" actId="47"/>
        <pc:sldMkLst>
          <pc:docMk/>
          <pc:sldMk cId="1682441082" sldId="2134805358"/>
        </pc:sldMkLst>
      </pc:sldChg>
      <pc:sldChg chg="delSp del mod">
        <pc:chgData name="Ryan Wade" userId="9b8897cd-1229-4cf4-9280-404984f57c91" providerId="ADAL" clId="{EF2C2969-324A-44FA-A201-B9C225230823}" dt="2022-10-09T23:09:53.541" v="428" actId="47"/>
        <pc:sldMkLst>
          <pc:docMk/>
          <pc:sldMk cId="1909112412" sldId="2134805359"/>
        </pc:sldMkLst>
        <pc:picChg chg="del">
          <ac:chgData name="Ryan Wade" userId="9b8897cd-1229-4cf4-9280-404984f57c91" providerId="ADAL" clId="{EF2C2969-324A-44FA-A201-B9C225230823}" dt="2022-10-09T22:50:18.885" v="158" actId="478"/>
          <ac:picMkLst>
            <pc:docMk/>
            <pc:sldMk cId="1909112412" sldId="2134805359"/>
            <ac:picMk id="4" creationId="{6E258FCD-8851-E8F2-A550-2227BB2D9C9B}"/>
          </ac:picMkLst>
        </pc:picChg>
      </pc:sldChg>
      <pc:sldChg chg="del modNotesTx">
        <pc:chgData name="Ryan Wade" userId="9b8897cd-1229-4cf4-9280-404984f57c91" providerId="ADAL" clId="{EF2C2969-324A-44FA-A201-B9C225230823}" dt="2022-10-10T00:53:22.756" v="1870" actId="47"/>
        <pc:sldMkLst>
          <pc:docMk/>
          <pc:sldMk cId="4031042945" sldId="2147477292"/>
        </pc:sldMkLst>
      </pc:sldChg>
      <pc:sldChg chg="del">
        <pc:chgData name="Ryan Wade" userId="9b8897cd-1229-4cf4-9280-404984f57c91" providerId="ADAL" clId="{EF2C2969-324A-44FA-A201-B9C225230823}" dt="2022-10-09T22:42:51.230" v="136" actId="47"/>
        <pc:sldMkLst>
          <pc:docMk/>
          <pc:sldMk cId="1706412889" sldId="2147477293"/>
        </pc:sldMkLst>
      </pc:sldChg>
      <pc:sldChg chg="addSp delSp modSp del mod">
        <pc:chgData name="Ryan Wade" userId="9b8897cd-1229-4cf4-9280-404984f57c91" providerId="ADAL" clId="{EF2C2969-324A-44FA-A201-B9C225230823}" dt="2022-10-10T00:47:02.201" v="1724" actId="47"/>
        <pc:sldMkLst>
          <pc:docMk/>
          <pc:sldMk cId="3944036012" sldId="2147477294"/>
        </pc:sldMkLst>
        <pc:spChg chg="mod">
          <ac:chgData name="Ryan Wade" userId="9b8897cd-1229-4cf4-9280-404984f57c91" providerId="ADAL" clId="{EF2C2969-324A-44FA-A201-B9C225230823}" dt="2022-10-09T22:40:30.776" v="134" actId="255"/>
          <ac:spMkLst>
            <pc:docMk/>
            <pc:sldMk cId="3944036012" sldId="2147477294"/>
            <ac:spMk id="5" creationId="{089B6145-F09B-4E0A-A7BE-74AD992D958F}"/>
          </ac:spMkLst>
        </pc:spChg>
        <pc:picChg chg="add del mod">
          <ac:chgData name="Ryan Wade" userId="9b8897cd-1229-4cf4-9280-404984f57c91" providerId="ADAL" clId="{EF2C2969-324A-44FA-A201-B9C225230823}" dt="2022-10-09T23:02:50.093" v="198" actId="478"/>
          <ac:picMkLst>
            <pc:docMk/>
            <pc:sldMk cId="3944036012" sldId="2147477294"/>
            <ac:picMk id="2" creationId="{C00649A8-2FF0-C9EA-0B07-8BA19D088278}"/>
          </ac:picMkLst>
        </pc:picChg>
        <pc:picChg chg="del">
          <ac:chgData name="Ryan Wade" userId="9b8897cd-1229-4cf4-9280-404984f57c91" providerId="ADAL" clId="{EF2C2969-324A-44FA-A201-B9C225230823}" dt="2022-10-09T22:49:39.924" v="150" actId="478"/>
          <ac:picMkLst>
            <pc:docMk/>
            <pc:sldMk cId="3944036012" sldId="2147477294"/>
            <ac:picMk id="3" creationId="{725B4AFC-8F7D-D0D8-44E8-377F6209F1D2}"/>
          </ac:picMkLst>
        </pc:picChg>
        <pc:picChg chg="add del mod">
          <ac:chgData name="Ryan Wade" userId="9b8897cd-1229-4cf4-9280-404984f57c91" providerId="ADAL" clId="{EF2C2969-324A-44FA-A201-B9C225230823}" dt="2022-10-09T23:02:50.093" v="198" actId="478"/>
          <ac:picMkLst>
            <pc:docMk/>
            <pc:sldMk cId="3944036012" sldId="2147477294"/>
            <ac:picMk id="4" creationId="{62DB38AB-1DBD-AC95-4C8D-18BA18FC4890}"/>
          </ac:picMkLst>
        </pc:picChg>
        <pc:picChg chg="add del mod">
          <ac:chgData name="Ryan Wade" userId="9b8897cd-1229-4cf4-9280-404984f57c91" providerId="ADAL" clId="{EF2C2969-324A-44FA-A201-B9C225230823}" dt="2022-10-09T23:02:50.093" v="198" actId="478"/>
          <ac:picMkLst>
            <pc:docMk/>
            <pc:sldMk cId="3944036012" sldId="2147477294"/>
            <ac:picMk id="6" creationId="{B8226353-07FF-BBA0-C862-F796F58FF683}"/>
          </ac:picMkLst>
        </pc:picChg>
      </pc:sldChg>
      <pc:sldChg chg="modSp add del mod ord">
        <pc:chgData name="Ryan Wade" userId="9b8897cd-1229-4cf4-9280-404984f57c91" providerId="ADAL" clId="{EF2C2969-324A-44FA-A201-B9C225230823}" dt="2022-10-10T12:15:13.595" v="3043" actId="1076"/>
        <pc:sldMkLst>
          <pc:docMk/>
          <pc:sldMk cId="2150203532" sldId="2147477295"/>
        </pc:sldMkLst>
        <pc:spChg chg="mod">
          <ac:chgData name="Ryan Wade" userId="9b8897cd-1229-4cf4-9280-404984f57c91" providerId="ADAL" clId="{EF2C2969-324A-44FA-A201-B9C225230823}" dt="2022-10-10T12:15:13.595" v="3043" actId="1076"/>
          <ac:spMkLst>
            <pc:docMk/>
            <pc:sldMk cId="2150203532" sldId="2147477295"/>
            <ac:spMk id="5" creationId="{089B6145-F09B-4E0A-A7BE-74AD992D958F}"/>
          </ac:spMkLst>
        </pc:spChg>
      </pc:sldChg>
      <pc:sldChg chg="addSp modSp add mod ord">
        <pc:chgData name="Ryan Wade" userId="9b8897cd-1229-4cf4-9280-404984f57c91" providerId="ADAL" clId="{EF2C2969-324A-44FA-A201-B9C225230823}" dt="2022-10-13T00:08:27.577" v="3407" actId="20577"/>
        <pc:sldMkLst>
          <pc:docMk/>
          <pc:sldMk cId="1248372010" sldId="2147477296"/>
        </pc:sldMkLst>
        <pc:spChg chg="add mod">
          <ac:chgData name="Ryan Wade" userId="9b8897cd-1229-4cf4-9280-404984f57c91" providerId="ADAL" clId="{EF2C2969-324A-44FA-A201-B9C225230823}" dt="2022-10-13T00:08:27.577" v="3407" actId="20577"/>
          <ac:spMkLst>
            <pc:docMk/>
            <pc:sldMk cId="1248372010" sldId="2147477296"/>
            <ac:spMk id="2" creationId="{2FBB1428-24A7-1D67-D335-9BA77C586C24}"/>
          </ac:spMkLst>
        </pc:spChg>
        <pc:spChg chg="mod">
          <ac:chgData name="Ryan Wade" userId="9b8897cd-1229-4cf4-9280-404984f57c91" providerId="ADAL" clId="{EF2C2969-324A-44FA-A201-B9C225230823}" dt="2022-10-11T13:29:50.076" v="3092" actId="20577"/>
          <ac:spMkLst>
            <pc:docMk/>
            <pc:sldMk cId="1248372010" sldId="2147477296"/>
            <ac:spMk id="5" creationId="{089B6145-F09B-4E0A-A7BE-74AD992D958F}"/>
          </ac:spMkLst>
        </pc:spChg>
      </pc:sldChg>
      <pc:sldChg chg="addSp delSp modSp add mod">
        <pc:chgData name="Ryan Wade" userId="9b8897cd-1229-4cf4-9280-404984f57c91" providerId="ADAL" clId="{EF2C2969-324A-44FA-A201-B9C225230823}" dt="2022-10-10T12:15:34.223" v="3045" actId="1076"/>
        <pc:sldMkLst>
          <pc:docMk/>
          <pc:sldMk cId="1903494120" sldId="2147477297"/>
        </pc:sldMkLst>
        <pc:spChg chg="mod">
          <ac:chgData name="Ryan Wade" userId="9b8897cd-1229-4cf4-9280-404984f57c91" providerId="ADAL" clId="{EF2C2969-324A-44FA-A201-B9C225230823}" dt="2022-10-10T12:15:34.223" v="3045" actId="1076"/>
          <ac:spMkLst>
            <pc:docMk/>
            <pc:sldMk cId="1903494120" sldId="2147477297"/>
            <ac:spMk id="5" creationId="{089B6145-F09B-4E0A-A7BE-74AD992D958F}"/>
          </ac:spMkLst>
        </pc:spChg>
        <pc:picChg chg="add del mod">
          <ac:chgData name="Ryan Wade" userId="9b8897cd-1229-4cf4-9280-404984f57c91" providerId="ADAL" clId="{EF2C2969-324A-44FA-A201-B9C225230823}" dt="2022-10-09T23:34:26.295" v="586" actId="478"/>
          <ac:picMkLst>
            <pc:docMk/>
            <pc:sldMk cId="1903494120" sldId="2147477297"/>
            <ac:picMk id="3" creationId="{7DAD8F43-13A5-E968-9E8F-CDCC29EFA024}"/>
          </ac:picMkLst>
        </pc:picChg>
        <pc:picChg chg="add mod">
          <ac:chgData name="Ryan Wade" userId="9b8897cd-1229-4cf4-9280-404984f57c91" providerId="ADAL" clId="{EF2C2969-324A-44FA-A201-B9C225230823}" dt="2022-10-10T00:03:55.163" v="611" actId="1076"/>
          <ac:picMkLst>
            <pc:docMk/>
            <pc:sldMk cId="1903494120" sldId="2147477297"/>
            <ac:picMk id="6" creationId="{8BC065FE-AE8F-00A8-B443-85A702B47ABD}"/>
          </ac:picMkLst>
        </pc:picChg>
      </pc:sldChg>
      <pc:sldChg chg="modSp add del mod">
        <pc:chgData name="Ryan Wade" userId="9b8897cd-1229-4cf4-9280-404984f57c91" providerId="ADAL" clId="{EF2C2969-324A-44FA-A201-B9C225230823}" dt="2022-10-10T00:14:14.729" v="824" actId="47"/>
        <pc:sldMkLst>
          <pc:docMk/>
          <pc:sldMk cId="2840467264" sldId="2147477298"/>
        </pc:sldMkLst>
        <pc:spChg chg="mod">
          <ac:chgData name="Ryan Wade" userId="9b8897cd-1229-4cf4-9280-404984f57c91" providerId="ADAL" clId="{EF2C2969-324A-44FA-A201-B9C225230823}" dt="2022-10-09T23:12:39.590" v="526" actId="20577"/>
          <ac:spMkLst>
            <pc:docMk/>
            <pc:sldMk cId="2840467264" sldId="2147477298"/>
            <ac:spMk id="5" creationId="{089B6145-F09B-4E0A-A7BE-74AD992D958F}"/>
          </ac:spMkLst>
        </pc:spChg>
      </pc:sldChg>
      <pc:sldChg chg="addSp delSp add del mod">
        <pc:chgData name="Ryan Wade" userId="9b8897cd-1229-4cf4-9280-404984f57c91" providerId="ADAL" clId="{EF2C2969-324A-44FA-A201-B9C225230823}" dt="2022-10-10T00:14:08.541" v="823" actId="47"/>
        <pc:sldMkLst>
          <pc:docMk/>
          <pc:sldMk cId="1430145242" sldId="2147477299"/>
        </pc:sldMkLst>
        <pc:picChg chg="del">
          <ac:chgData name="Ryan Wade" userId="9b8897cd-1229-4cf4-9280-404984f57c91" providerId="ADAL" clId="{EF2C2969-324A-44FA-A201-B9C225230823}" dt="2022-10-09T23:31:02.499" v="583" actId="478"/>
          <ac:picMkLst>
            <pc:docMk/>
            <pc:sldMk cId="1430145242" sldId="2147477299"/>
            <ac:picMk id="3" creationId="{7DAD8F43-13A5-E968-9E8F-CDCC29EFA024}"/>
          </ac:picMkLst>
        </pc:picChg>
        <pc:picChg chg="add del">
          <ac:chgData name="Ryan Wade" userId="9b8897cd-1229-4cf4-9280-404984f57c91" providerId="ADAL" clId="{EF2C2969-324A-44FA-A201-B9C225230823}" dt="2022-10-10T00:14:02.130" v="822" actId="478"/>
          <ac:picMkLst>
            <pc:docMk/>
            <pc:sldMk cId="1430145242" sldId="2147477299"/>
            <ac:picMk id="4" creationId="{23311CDC-990E-5DFC-D94C-FD5A3821D952}"/>
          </ac:picMkLst>
        </pc:picChg>
      </pc:sldChg>
      <pc:sldChg chg="add del">
        <pc:chgData name="Ryan Wade" userId="9b8897cd-1229-4cf4-9280-404984f57c91" providerId="ADAL" clId="{EF2C2969-324A-44FA-A201-B9C225230823}" dt="2022-10-10T00:13:54.271" v="821" actId="47"/>
        <pc:sldMkLst>
          <pc:docMk/>
          <pc:sldMk cId="3272139800" sldId="2147477300"/>
        </pc:sldMkLst>
      </pc:sldChg>
      <pc:sldChg chg="addSp delSp modSp add mod">
        <pc:chgData name="Ryan Wade" userId="9b8897cd-1229-4cf4-9280-404984f57c91" providerId="ADAL" clId="{EF2C2969-324A-44FA-A201-B9C225230823}" dt="2022-10-10T23:26:13.572" v="3085" actId="14100"/>
        <pc:sldMkLst>
          <pc:docMk/>
          <pc:sldMk cId="3033459947" sldId="2147477301"/>
        </pc:sldMkLst>
        <pc:spChg chg="mod">
          <ac:chgData name="Ryan Wade" userId="9b8897cd-1229-4cf4-9280-404984f57c91" providerId="ADAL" clId="{EF2C2969-324A-44FA-A201-B9C225230823}" dt="2022-10-10T12:15:57.961" v="3047" actId="1076"/>
          <ac:spMkLst>
            <pc:docMk/>
            <pc:sldMk cId="3033459947" sldId="2147477301"/>
            <ac:spMk id="5" creationId="{089B6145-F09B-4E0A-A7BE-74AD992D958F}"/>
          </ac:spMkLst>
        </pc:spChg>
        <pc:picChg chg="add del mod">
          <ac:chgData name="Ryan Wade" userId="9b8897cd-1229-4cf4-9280-404984f57c91" providerId="ADAL" clId="{EF2C2969-324A-44FA-A201-B9C225230823}" dt="2022-10-10T23:25:53.714" v="3080" actId="478"/>
          <ac:picMkLst>
            <pc:docMk/>
            <pc:sldMk cId="3033459947" sldId="2147477301"/>
            <ac:picMk id="3" creationId="{BFE03D7F-C43A-F6C3-0032-4411746A1EB1}"/>
          </ac:picMkLst>
        </pc:picChg>
        <pc:picChg chg="add mod">
          <ac:chgData name="Ryan Wade" userId="9b8897cd-1229-4cf4-9280-404984f57c91" providerId="ADAL" clId="{EF2C2969-324A-44FA-A201-B9C225230823}" dt="2022-10-10T23:26:13.572" v="3085" actId="14100"/>
          <ac:picMkLst>
            <pc:docMk/>
            <pc:sldMk cId="3033459947" sldId="2147477301"/>
            <ac:picMk id="4" creationId="{FBC54C67-49CA-1691-7365-A74281ECEEE0}"/>
          </ac:picMkLst>
        </pc:picChg>
        <pc:picChg chg="del">
          <ac:chgData name="Ryan Wade" userId="9b8897cd-1229-4cf4-9280-404984f57c91" providerId="ADAL" clId="{EF2C2969-324A-44FA-A201-B9C225230823}" dt="2022-10-10T00:07:14.363" v="636" actId="478"/>
          <ac:picMkLst>
            <pc:docMk/>
            <pc:sldMk cId="3033459947" sldId="2147477301"/>
            <ac:picMk id="6" creationId="{8BC065FE-AE8F-00A8-B443-85A702B47ABD}"/>
          </ac:picMkLst>
        </pc:picChg>
      </pc:sldChg>
      <pc:sldChg chg="add del">
        <pc:chgData name="Ryan Wade" userId="9b8897cd-1229-4cf4-9280-404984f57c91" providerId="ADAL" clId="{EF2C2969-324A-44FA-A201-B9C225230823}" dt="2022-10-10T00:03:28.149" v="591" actId="2890"/>
        <pc:sldMkLst>
          <pc:docMk/>
          <pc:sldMk cId="3924116590" sldId="2147477301"/>
        </pc:sldMkLst>
      </pc:sldChg>
      <pc:sldChg chg="delSp modSp add mod">
        <pc:chgData name="Ryan Wade" userId="9b8897cd-1229-4cf4-9280-404984f57c91" providerId="ADAL" clId="{EF2C2969-324A-44FA-A201-B9C225230823}" dt="2022-10-10T00:13:48.177" v="820" actId="20577"/>
        <pc:sldMkLst>
          <pc:docMk/>
          <pc:sldMk cId="1611051153" sldId="2147477302"/>
        </pc:sldMkLst>
        <pc:spChg chg="mod">
          <ac:chgData name="Ryan Wade" userId="9b8897cd-1229-4cf4-9280-404984f57c91" providerId="ADAL" clId="{EF2C2969-324A-44FA-A201-B9C225230823}" dt="2022-10-10T00:13:48.177" v="820" actId="20577"/>
          <ac:spMkLst>
            <pc:docMk/>
            <pc:sldMk cId="1611051153" sldId="2147477302"/>
            <ac:spMk id="5" creationId="{089B6145-F09B-4E0A-A7BE-74AD992D958F}"/>
          </ac:spMkLst>
        </pc:spChg>
        <pc:picChg chg="del">
          <ac:chgData name="Ryan Wade" userId="9b8897cd-1229-4cf4-9280-404984f57c91" providerId="ADAL" clId="{EF2C2969-324A-44FA-A201-B9C225230823}" dt="2022-10-10T00:09:01.691" v="708" actId="478"/>
          <ac:picMkLst>
            <pc:docMk/>
            <pc:sldMk cId="1611051153" sldId="2147477302"/>
            <ac:picMk id="3" creationId="{BFE03D7F-C43A-F6C3-0032-4411746A1EB1}"/>
          </ac:picMkLst>
        </pc:picChg>
      </pc:sldChg>
      <pc:sldChg chg="modSp add mod ord">
        <pc:chgData name="Ryan Wade" userId="9b8897cd-1229-4cf4-9280-404984f57c91" providerId="ADAL" clId="{EF2C2969-324A-44FA-A201-B9C225230823}" dt="2022-10-12T12:22:39.673" v="3342" actId="20577"/>
        <pc:sldMkLst>
          <pc:docMk/>
          <pc:sldMk cId="1987286273" sldId="2147477303"/>
        </pc:sldMkLst>
        <pc:spChg chg="mod">
          <ac:chgData name="Ryan Wade" userId="9b8897cd-1229-4cf4-9280-404984f57c91" providerId="ADAL" clId="{EF2C2969-324A-44FA-A201-B9C225230823}" dt="2022-10-12T12:22:39.673" v="3342" actId="20577"/>
          <ac:spMkLst>
            <pc:docMk/>
            <pc:sldMk cId="1987286273" sldId="2147477303"/>
            <ac:spMk id="5" creationId="{089B6145-F09B-4E0A-A7BE-74AD992D958F}"/>
          </ac:spMkLst>
        </pc:spChg>
      </pc:sldChg>
      <pc:sldChg chg="modSp add mod ord">
        <pc:chgData name="Ryan Wade" userId="9b8897cd-1229-4cf4-9280-404984f57c91" providerId="ADAL" clId="{EF2C2969-324A-44FA-A201-B9C225230823}" dt="2022-10-12T12:25:11.251" v="3372" actId="20577"/>
        <pc:sldMkLst>
          <pc:docMk/>
          <pc:sldMk cId="3574029976" sldId="2147477304"/>
        </pc:sldMkLst>
        <pc:spChg chg="mod">
          <ac:chgData name="Ryan Wade" userId="9b8897cd-1229-4cf4-9280-404984f57c91" providerId="ADAL" clId="{EF2C2969-324A-44FA-A201-B9C225230823}" dt="2022-10-12T12:25:11.251" v="3372" actId="20577"/>
          <ac:spMkLst>
            <pc:docMk/>
            <pc:sldMk cId="3574029976" sldId="2147477304"/>
            <ac:spMk id="5" creationId="{089B6145-F09B-4E0A-A7BE-74AD992D958F}"/>
          </ac:spMkLst>
        </pc:spChg>
      </pc:sldChg>
      <pc:sldChg chg="modSp add del mod">
        <pc:chgData name="Ryan Wade" userId="9b8897cd-1229-4cf4-9280-404984f57c91" providerId="ADAL" clId="{EF2C2969-324A-44FA-A201-B9C225230823}" dt="2022-10-10T11:52:56.655" v="3013" actId="47"/>
        <pc:sldMkLst>
          <pc:docMk/>
          <pc:sldMk cId="1136152860" sldId="2147477305"/>
        </pc:sldMkLst>
        <pc:spChg chg="mod">
          <ac:chgData name="Ryan Wade" userId="9b8897cd-1229-4cf4-9280-404984f57c91" providerId="ADAL" clId="{EF2C2969-324A-44FA-A201-B9C225230823}" dt="2022-10-10T00:17:57.069" v="998" actId="20577"/>
          <ac:spMkLst>
            <pc:docMk/>
            <pc:sldMk cId="1136152860" sldId="2147477305"/>
            <ac:spMk id="5" creationId="{089B6145-F09B-4E0A-A7BE-74AD992D958F}"/>
          </ac:spMkLst>
        </pc:spChg>
      </pc:sldChg>
      <pc:sldChg chg="modSp add mod">
        <pc:chgData name="Ryan Wade" userId="9b8897cd-1229-4cf4-9280-404984f57c91" providerId="ADAL" clId="{EF2C2969-324A-44FA-A201-B9C225230823}" dt="2022-10-10T00:18:20.901" v="1034" actId="20577"/>
        <pc:sldMkLst>
          <pc:docMk/>
          <pc:sldMk cId="1937496188" sldId="2147477306"/>
        </pc:sldMkLst>
        <pc:spChg chg="mod">
          <ac:chgData name="Ryan Wade" userId="9b8897cd-1229-4cf4-9280-404984f57c91" providerId="ADAL" clId="{EF2C2969-324A-44FA-A201-B9C225230823}" dt="2022-10-10T00:18:20.901" v="1034" actId="20577"/>
          <ac:spMkLst>
            <pc:docMk/>
            <pc:sldMk cId="1937496188" sldId="2147477306"/>
            <ac:spMk id="5" creationId="{089B6145-F09B-4E0A-A7BE-74AD992D958F}"/>
          </ac:spMkLst>
        </pc:spChg>
      </pc:sldChg>
      <pc:sldChg chg="modSp add mod">
        <pc:chgData name="Ryan Wade" userId="9b8897cd-1229-4cf4-9280-404984f57c91" providerId="ADAL" clId="{EF2C2969-324A-44FA-A201-B9C225230823}" dt="2022-10-10T12:08:53.888" v="3022" actId="1076"/>
        <pc:sldMkLst>
          <pc:docMk/>
          <pc:sldMk cId="2872919265" sldId="2147477307"/>
        </pc:sldMkLst>
        <pc:spChg chg="mod">
          <ac:chgData name="Ryan Wade" userId="9b8897cd-1229-4cf4-9280-404984f57c91" providerId="ADAL" clId="{EF2C2969-324A-44FA-A201-B9C225230823}" dt="2022-10-10T12:08:53.888" v="3022" actId="1076"/>
          <ac:spMkLst>
            <pc:docMk/>
            <pc:sldMk cId="2872919265" sldId="2147477307"/>
            <ac:spMk id="5" creationId="{089B6145-F09B-4E0A-A7BE-74AD992D958F}"/>
          </ac:spMkLst>
        </pc:spChg>
      </pc:sldChg>
      <pc:sldChg chg="modSp add del mod">
        <pc:chgData name="Ryan Wade" userId="9b8897cd-1229-4cf4-9280-404984f57c91" providerId="ADAL" clId="{EF2C2969-324A-44FA-A201-B9C225230823}" dt="2022-10-10T23:14:26.791" v="3078" actId="47"/>
        <pc:sldMkLst>
          <pc:docMk/>
          <pc:sldMk cId="3183795946" sldId="2147477308"/>
        </pc:sldMkLst>
        <pc:spChg chg="mod">
          <ac:chgData name="Ryan Wade" userId="9b8897cd-1229-4cf4-9280-404984f57c91" providerId="ADAL" clId="{EF2C2969-324A-44FA-A201-B9C225230823}" dt="2022-10-10T12:10:10.669" v="3027" actId="120"/>
          <ac:spMkLst>
            <pc:docMk/>
            <pc:sldMk cId="3183795946" sldId="2147477308"/>
            <ac:spMk id="7" creationId="{41A89D4A-80DE-184B-BE93-156B5DE8E888}"/>
          </ac:spMkLst>
        </pc:spChg>
      </pc:sldChg>
      <pc:sldChg chg="modSp add del mod">
        <pc:chgData name="Ryan Wade" userId="9b8897cd-1229-4cf4-9280-404984f57c91" providerId="ADAL" clId="{EF2C2969-324A-44FA-A201-B9C225230823}" dt="2022-10-10T23:14:37.054" v="3079" actId="47"/>
        <pc:sldMkLst>
          <pc:docMk/>
          <pc:sldMk cId="3561998498" sldId="2147477309"/>
        </pc:sldMkLst>
        <pc:spChg chg="mod">
          <ac:chgData name="Ryan Wade" userId="9b8897cd-1229-4cf4-9280-404984f57c91" providerId="ADAL" clId="{EF2C2969-324A-44FA-A201-B9C225230823}" dt="2022-10-10T12:12:25.906" v="3034" actId="120"/>
          <ac:spMkLst>
            <pc:docMk/>
            <pc:sldMk cId="3561998498" sldId="2147477309"/>
            <ac:spMk id="7" creationId="{41A89D4A-80DE-184B-BE93-156B5DE8E888}"/>
          </ac:spMkLst>
        </pc:spChg>
      </pc:sldChg>
      <pc:sldChg chg="modSp add del mod">
        <pc:chgData name="Ryan Wade" userId="9b8897cd-1229-4cf4-9280-404984f57c91" providerId="ADAL" clId="{EF2C2969-324A-44FA-A201-B9C225230823}" dt="2022-10-10T01:32:57.946" v="2292" actId="47"/>
        <pc:sldMkLst>
          <pc:docMk/>
          <pc:sldMk cId="150025002" sldId="2147477310"/>
        </pc:sldMkLst>
        <pc:spChg chg="mod">
          <ac:chgData name="Ryan Wade" userId="9b8897cd-1229-4cf4-9280-404984f57c91" providerId="ADAL" clId="{EF2C2969-324A-44FA-A201-B9C225230823}" dt="2022-10-10T01:17:04.031" v="2262" actId="20577"/>
          <ac:spMkLst>
            <pc:docMk/>
            <pc:sldMk cId="150025002" sldId="2147477310"/>
            <ac:spMk id="7" creationId="{0C71F9E5-4E88-BDE7-8399-E8768C643298}"/>
          </ac:spMkLst>
        </pc:spChg>
      </pc:sldChg>
      <pc:sldChg chg="modSp add del mod">
        <pc:chgData name="Ryan Wade" userId="9b8897cd-1229-4cf4-9280-404984f57c91" providerId="ADAL" clId="{EF2C2969-324A-44FA-A201-B9C225230823}" dt="2022-10-10T01:32:58.624" v="2293" actId="47"/>
        <pc:sldMkLst>
          <pc:docMk/>
          <pc:sldMk cId="2628268413" sldId="2147477311"/>
        </pc:sldMkLst>
        <pc:spChg chg="mod">
          <ac:chgData name="Ryan Wade" userId="9b8897cd-1229-4cf4-9280-404984f57c91" providerId="ADAL" clId="{EF2C2969-324A-44FA-A201-B9C225230823}" dt="2022-10-10T01:17:21.409" v="2265" actId="20577"/>
          <ac:spMkLst>
            <pc:docMk/>
            <pc:sldMk cId="2628268413" sldId="2147477311"/>
            <ac:spMk id="7" creationId="{0C71F9E5-4E88-BDE7-8399-E8768C643298}"/>
          </ac:spMkLst>
        </pc:spChg>
      </pc:sldChg>
      <pc:sldChg chg="modSp add del mod">
        <pc:chgData name="Ryan Wade" userId="9b8897cd-1229-4cf4-9280-404984f57c91" providerId="ADAL" clId="{EF2C2969-324A-44FA-A201-B9C225230823}" dt="2022-10-10T01:33:07.092" v="2294" actId="47"/>
        <pc:sldMkLst>
          <pc:docMk/>
          <pc:sldMk cId="2042905071" sldId="2147477312"/>
        </pc:sldMkLst>
        <pc:spChg chg="mod">
          <ac:chgData name="Ryan Wade" userId="9b8897cd-1229-4cf4-9280-404984f57c91" providerId="ADAL" clId="{EF2C2969-324A-44FA-A201-B9C225230823}" dt="2022-10-10T01:18:52.101" v="2276" actId="20577"/>
          <ac:spMkLst>
            <pc:docMk/>
            <pc:sldMk cId="2042905071" sldId="2147477312"/>
            <ac:spMk id="7" creationId="{0C71F9E5-4E88-BDE7-8399-E8768C643298}"/>
          </ac:spMkLst>
        </pc:spChg>
      </pc:sldChg>
      <pc:sldChg chg="add del">
        <pc:chgData name="Ryan Wade" userId="9b8897cd-1229-4cf4-9280-404984f57c91" providerId="ADAL" clId="{EF2C2969-324A-44FA-A201-B9C225230823}" dt="2022-10-10T01:19:01.944" v="2277" actId="47"/>
        <pc:sldMkLst>
          <pc:docMk/>
          <pc:sldMk cId="3838255880" sldId="2147477313"/>
        </pc:sldMkLst>
      </pc:sldChg>
      <pc:sldChg chg="add del">
        <pc:chgData name="Ryan Wade" userId="9b8897cd-1229-4cf4-9280-404984f57c91" providerId="ADAL" clId="{EF2C2969-324A-44FA-A201-B9C225230823}" dt="2022-10-10T01:19:04.448" v="2278" actId="47"/>
        <pc:sldMkLst>
          <pc:docMk/>
          <pc:sldMk cId="4280473070" sldId="2147477314"/>
        </pc:sldMkLst>
      </pc:sldChg>
      <pc:sldChg chg="modSp add mod modNotesTx">
        <pc:chgData name="Ryan Wade" userId="9b8897cd-1229-4cf4-9280-404984f57c91" providerId="ADAL" clId="{EF2C2969-324A-44FA-A201-B9C225230823}" dt="2022-10-13T18:21:44.708" v="3490" actId="20577"/>
        <pc:sldMkLst>
          <pc:docMk/>
          <pc:sldMk cId="4186336249" sldId="2147477315"/>
        </pc:sldMkLst>
        <pc:spChg chg="mod">
          <ac:chgData name="Ryan Wade" userId="9b8897cd-1229-4cf4-9280-404984f57c91" providerId="ADAL" clId="{EF2C2969-324A-44FA-A201-B9C225230823}" dt="2022-10-10T12:12:43.934" v="3036" actId="1076"/>
          <ac:spMkLst>
            <pc:docMk/>
            <pc:sldMk cId="4186336249" sldId="2147477315"/>
            <ac:spMk id="5" creationId="{089B6145-F09B-4E0A-A7BE-74AD992D958F}"/>
          </ac:spMkLst>
        </pc:spChg>
        <pc:spChg chg="mod">
          <ac:chgData name="Ryan Wade" userId="9b8897cd-1229-4cf4-9280-404984f57c91" providerId="ADAL" clId="{EF2C2969-324A-44FA-A201-B9C225230823}" dt="2022-10-13T00:11:22.498" v="3422" actId="20577"/>
          <ac:spMkLst>
            <pc:docMk/>
            <pc:sldMk cId="4186336249" sldId="2147477315"/>
            <ac:spMk id="7" creationId="{0C71F9E5-4E88-BDE7-8399-E8768C643298}"/>
          </ac:spMkLst>
        </pc:spChg>
      </pc:sldChg>
      <pc:sldChg chg="addSp delSp modSp add mod modAnim">
        <pc:chgData name="Ryan Wade" userId="9b8897cd-1229-4cf4-9280-404984f57c91" providerId="ADAL" clId="{EF2C2969-324A-44FA-A201-B9C225230823}" dt="2022-10-12T12:23:34.718" v="3348" actId="14100"/>
        <pc:sldMkLst>
          <pc:docMk/>
          <pc:sldMk cId="1433515547" sldId="2147477316"/>
        </pc:sldMkLst>
        <pc:spChg chg="del">
          <ac:chgData name="Ryan Wade" userId="9b8897cd-1229-4cf4-9280-404984f57c91" providerId="ADAL" clId="{EF2C2969-324A-44FA-A201-B9C225230823}" dt="2022-10-12T12:22:48.811" v="3344" actId="478"/>
          <ac:spMkLst>
            <pc:docMk/>
            <pc:sldMk cId="1433515547" sldId="2147477316"/>
            <ac:spMk id="5" creationId="{089B6145-F09B-4E0A-A7BE-74AD992D958F}"/>
          </ac:spMkLst>
        </pc:spChg>
        <pc:picChg chg="add mod">
          <ac:chgData name="Ryan Wade" userId="9b8897cd-1229-4cf4-9280-404984f57c91" providerId="ADAL" clId="{EF2C2969-324A-44FA-A201-B9C225230823}" dt="2022-10-12T12:23:34.718" v="3348" actId="14100"/>
          <ac:picMkLst>
            <pc:docMk/>
            <pc:sldMk cId="1433515547" sldId="2147477316"/>
            <ac:picMk id="2" creationId="{77EF5A76-0739-4965-10D4-9C54A9DA1EA6}"/>
          </ac:picMkLst>
        </pc:picChg>
      </pc:sldChg>
      <pc:sldChg chg="addSp delSp modSp add mod modAnim">
        <pc:chgData name="Ryan Wade" userId="9b8897cd-1229-4cf4-9280-404984f57c91" providerId="ADAL" clId="{EF2C2969-324A-44FA-A201-B9C225230823}" dt="2022-10-13T13:10:47.823" v="3477" actId="1035"/>
        <pc:sldMkLst>
          <pc:docMk/>
          <pc:sldMk cId="1907806198" sldId="2147477317"/>
        </pc:sldMkLst>
        <pc:spChg chg="del">
          <ac:chgData name="Ryan Wade" userId="9b8897cd-1229-4cf4-9280-404984f57c91" providerId="ADAL" clId="{EF2C2969-324A-44FA-A201-B9C225230823}" dt="2022-10-12T12:41:32.983" v="3374" actId="478"/>
          <ac:spMkLst>
            <pc:docMk/>
            <pc:sldMk cId="1907806198" sldId="2147477317"/>
            <ac:spMk id="5" creationId="{089B6145-F09B-4E0A-A7BE-74AD992D958F}"/>
          </ac:spMkLst>
        </pc:spChg>
        <pc:picChg chg="add mod">
          <ac:chgData name="Ryan Wade" userId="9b8897cd-1229-4cf4-9280-404984f57c91" providerId="ADAL" clId="{EF2C2969-324A-44FA-A201-B9C225230823}" dt="2022-10-13T13:10:47.823" v="3477" actId="1035"/>
          <ac:picMkLst>
            <pc:docMk/>
            <pc:sldMk cId="1907806198" sldId="2147477317"/>
            <ac:picMk id="2" creationId="{15B2C92B-31B7-B802-8925-1895390ABD44}"/>
          </ac:picMkLst>
        </pc:picChg>
      </pc:sldChg>
      <pc:sldChg chg="addSp delSp modSp add mod modAnim">
        <pc:chgData name="Ryan Wade" userId="9b8897cd-1229-4cf4-9280-404984f57c91" providerId="ADAL" clId="{EF2C2969-324A-44FA-A201-B9C225230823}" dt="2022-10-12T12:48:12.251" v="3382" actId="14100"/>
        <pc:sldMkLst>
          <pc:docMk/>
          <pc:sldMk cId="1945098556" sldId="2147477318"/>
        </pc:sldMkLst>
        <pc:spChg chg="del">
          <ac:chgData name="Ryan Wade" userId="9b8897cd-1229-4cf4-9280-404984f57c91" providerId="ADAL" clId="{EF2C2969-324A-44FA-A201-B9C225230823}" dt="2022-10-12T12:42:32.931" v="3379" actId="478"/>
          <ac:spMkLst>
            <pc:docMk/>
            <pc:sldMk cId="1945098556" sldId="2147477318"/>
            <ac:spMk id="5" creationId="{089B6145-F09B-4E0A-A7BE-74AD992D958F}"/>
          </ac:spMkLst>
        </pc:spChg>
        <pc:picChg chg="add mod">
          <ac:chgData name="Ryan Wade" userId="9b8897cd-1229-4cf4-9280-404984f57c91" providerId="ADAL" clId="{EF2C2969-324A-44FA-A201-B9C225230823}" dt="2022-10-12T12:48:12.251" v="3382" actId="14100"/>
          <ac:picMkLst>
            <pc:docMk/>
            <pc:sldMk cId="1945098556" sldId="2147477318"/>
            <ac:picMk id="2" creationId="{BAECD483-182E-2032-DC20-E447A1B17CD5}"/>
          </ac:picMkLst>
        </pc:picChg>
      </pc:sldChg>
      <pc:sldChg chg="modSp add mod modNotesTx">
        <pc:chgData name="Ryan Wade" userId="9b8897cd-1229-4cf4-9280-404984f57c91" providerId="ADAL" clId="{EF2C2969-324A-44FA-A201-B9C225230823}" dt="2022-10-13T18:21:49.103" v="3491" actId="20577"/>
        <pc:sldMkLst>
          <pc:docMk/>
          <pc:sldMk cId="864581543" sldId="2147477319"/>
        </pc:sldMkLst>
        <pc:spChg chg="mod">
          <ac:chgData name="Ryan Wade" userId="9b8897cd-1229-4cf4-9280-404984f57c91" providerId="ADAL" clId="{EF2C2969-324A-44FA-A201-B9C225230823}" dt="2022-10-13T00:11:03.801" v="3420" actId="20577"/>
          <ac:spMkLst>
            <pc:docMk/>
            <pc:sldMk cId="864581543" sldId="2147477319"/>
            <ac:spMk id="7" creationId="{0C71F9E5-4E88-BDE7-8399-E8768C643298}"/>
          </ac:spMkLst>
        </pc:spChg>
      </pc:sldChg>
      <pc:sldChg chg="modSp add mod modNotesTx">
        <pc:chgData name="Ryan Wade" userId="9b8897cd-1229-4cf4-9280-404984f57c91" providerId="ADAL" clId="{EF2C2969-324A-44FA-A201-B9C225230823}" dt="2022-10-13T18:21:53.153" v="3492" actId="20577"/>
        <pc:sldMkLst>
          <pc:docMk/>
          <pc:sldMk cId="3489684476" sldId="2147477320"/>
        </pc:sldMkLst>
        <pc:spChg chg="mod">
          <ac:chgData name="Ryan Wade" userId="9b8897cd-1229-4cf4-9280-404984f57c91" providerId="ADAL" clId="{EF2C2969-324A-44FA-A201-B9C225230823}" dt="2022-10-13T00:10:38.088" v="3418" actId="20577"/>
          <ac:spMkLst>
            <pc:docMk/>
            <pc:sldMk cId="3489684476" sldId="2147477320"/>
            <ac:spMk id="7" creationId="{0C71F9E5-4E88-BDE7-8399-E8768C643298}"/>
          </ac:spMkLst>
        </pc:spChg>
      </pc:sldChg>
      <pc:sldChg chg="modSp add mod modNotesTx">
        <pc:chgData name="Ryan Wade" userId="9b8897cd-1229-4cf4-9280-404984f57c91" providerId="ADAL" clId="{EF2C2969-324A-44FA-A201-B9C225230823}" dt="2022-10-13T18:21:56.431" v="3493" actId="20577"/>
        <pc:sldMkLst>
          <pc:docMk/>
          <pc:sldMk cId="2364083360" sldId="2147477321"/>
        </pc:sldMkLst>
        <pc:spChg chg="mod">
          <ac:chgData name="Ryan Wade" userId="9b8897cd-1229-4cf4-9280-404984f57c91" providerId="ADAL" clId="{EF2C2969-324A-44FA-A201-B9C225230823}" dt="2022-10-13T00:10:13.441" v="3416" actId="20577"/>
          <ac:spMkLst>
            <pc:docMk/>
            <pc:sldMk cId="2364083360" sldId="2147477321"/>
            <ac:spMk id="7" creationId="{0C71F9E5-4E88-BDE7-8399-E8768C643298}"/>
          </ac:spMkLst>
        </pc:spChg>
      </pc:sldChg>
      <pc:sldChg chg="modSp add mod modNotesTx">
        <pc:chgData name="Ryan Wade" userId="9b8897cd-1229-4cf4-9280-404984f57c91" providerId="ADAL" clId="{EF2C2969-324A-44FA-A201-B9C225230823}" dt="2022-10-13T18:22:00.774" v="3494" actId="20577"/>
        <pc:sldMkLst>
          <pc:docMk/>
          <pc:sldMk cId="3885876282" sldId="2147477322"/>
        </pc:sldMkLst>
        <pc:spChg chg="mod">
          <ac:chgData name="Ryan Wade" userId="9b8897cd-1229-4cf4-9280-404984f57c91" providerId="ADAL" clId="{EF2C2969-324A-44FA-A201-B9C225230823}" dt="2022-10-13T00:09:56.163" v="3414" actId="255"/>
          <ac:spMkLst>
            <pc:docMk/>
            <pc:sldMk cId="3885876282" sldId="2147477322"/>
            <ac:spMk id="7" creationId="{0C71F9E5-4E88-BDE7-8399-E8768C643298}"/>
          </ac:spMkLst>
        </pc:spChg>
      </pc:sldChg>
      <pc:sldChg chg="modSp add mod">
        <pc:chgData name="Ryan Wade" userId="9b8897cd-1229-4cf4-9280-404984f57c91" providerId="ADAL" clId="{EF2C2969-324A-44FA-A201-B9C225230823}" dt="2022-10-13T12:32:16.214" v="3475" actId="20577"/>
        <pc:sldMkLst>
          <pc:docMk/>
          <pc:sldMk cId="3937086626" sldId="2147477323"/>
        </pc:sldMkLst>
        <pc:spChg chg="mod">
          <ac:chgData name="Ryan Wade" userId="9b8897cd-1229-4cf4-9280-404984f57c91" providerId="ADAL" clId="{EF2C2969-324A-44FA-A201-B9C225230823}" dt="2022-10-13T12:32:16.214" v="3475" actId="20577"/>
          <ac:spMkLst>
            <pc:docMk/>
            <pc:sldMk cId="3937086626" sldId="2147477323"/>
            <ac:spMk id="6" creationId="{80E4A69E-1049-4D73-BF8C-6C8DEBFF44A1}"/>
          </ac:spMkLst>
        </pc:spChg>
      </pc:sldChg>
      <pc:sldChg chg="add modNotesTx">
        <pc:chgData name="Ryan Wade" userId="9b8897cd-1229-4cf4-9280-404984f57c91" providerId="ADAL" clId="{EF2C2969-324A-44FA-A201-B9C225230823}" dt="2022-10-13T18:23:54.489" v="3500" actId="20577"/>
        <pc:sldMkLst>
          <pc:docMk/>
          <pc:sldMk cId="162102382" sldId="2147477324"/>
        </pc:sldMkLst>
      </pc:sldChg>
      <pc:sldChg chg="new del">
        <pc:chgData name="Ryan Wade" userId="9b8897cd-1229-4cf4-9280-404984f57c91" providerId="ADAL" clId="{EF2C2969-324A-44FA-A201-B9C225230823}" dt="2022-10-13T15:04:11.747" v="3489" actId="680"/>
        <pc:sldMkLst>
          <pc:docMk/>
          <pc:sldMk cId="1280398253" sldId="2147477325"/>
        </pc:sldMkLst>
      </pc:sldChg>
    </pc:docChg>
  </pc:docChgLst>
  <pc:docChgLst>
    <pc:chgData name="Ryan Wade" userId="9b8897cd-1229-4cf4-9280-404984f57c91" providerId="ADAL" clId="{8AEFF5D2-A126-45E4-B499-2E51BA5C2251}"/>
    <pc:docChg chg="custSel modSld">
      <pc:chgData name="Ryan Wade" userId="9b8897cd-1229-4cf4-9280-404984f57c91" providerId="ADAL" clId="{8AEFF5D2-A126-45E4-B499-2E51BA5C2251}" dt="2022-10-22T22:15:17.149" v="8"/>
      <pc:docMkLst>
        <pc:docMk/>
      </pc:docMkLst>
      <pc:sldChg chg="addSp delSp modSp mod delAnim modAnim">
        <pc:chgData name="Ryan Wade" userId="9b8897cd-1229-4cf4-9280-404984f57c91" providerId="ADAL" clId="{8AEFF5D2-A126-45E4-B499-2E51BA5C2251}" dt="2022-10-22T22:14:51.720" v="6"/>
        <pc:sldMkLst>
          <pc:docMk/>
          <pc:sldMk cId="1433515547" sldId="2147477316"/>
        </pc:sldMkLst>
        <pc:picChg chg="del">
          <ac:chgData name="Ryan Wade" userId="9b8897cd-1229-4cf4-9280-404984f57c91" providerId="ADAL" clId="{8AEFF5D2-A126-45E4-B499-2E51BA5C2251}" dt="2022-10-22T22:14:32.311" v="5" actId="478"/>
          <ac:picMkLst>
            <pc:docMk/>
            <pc:sldMk cId="1433515547" sldId="2147477316"/>
            <ac:picMk id="2" creationId="{77EF5A76-0739-4965-10D4-9C54A9DA1EA6}"/>
          </ac:picMkLst>
        </pc:picChg>
        <pc:picChg chg="add mod">
          <ac:chgData name="Ryan Wade" userId="9b8897cd-1229-4cf4-9280-404984f57c91" providerId="ADAL" clId="{8AEFF5D2-A126-45E4-B499-2E51BA5C2251}" dt="2022-10-22T22:14:51.720" v="6"/>
          <ac:picMkLst>
            <pc:docMk/>
            <pc:sldMk cId="1433515547" sldId="2147477316"/>
            <ac:picMk id="3" creationId="{C732EA8D-56FA-EF17-DDF3-0C02E650B217}"/>
          </ac:picMkLst>
        </pc:picChg>
      </pc:sldChg>
      <pc:sldChg chg="addSp delSp modSp mod delAnim modAnim">
        <pc:chgData name="Ryan Wade" userId="9b8897cd-1229-4cf4-9280-404984f57c91" providerId="ADAL" clId="{8AEFF5D2-A126-45E4-B499-2E51BA5C2251}" dt="2022-10-22T22:14:24.982" v="4"/>
        <pc:sldMkLst>
          <pc:docMk/>
          <pc:sldMk cId="1907806198" sldId="2147477317"/>
        </pc:sldMkLst>
        <pc:picChg chg="del">
          <ac:chgData name="Ryan Wade" userId="9b8897cd-1229-4cf4-9280-404984f57c91" providerId="ADAL" clId="{8AEFF5D2-A126-45E4-B499-2E51BA5C2251}" dt="2022-10-22T18:03:56.332" v="1" actId="478"/>
          <ac:picMkLst>
            <pc:docMk/>
            <pc:sldMk cId="1907806198" sldId="2147477317"/>
            <ac:picMk id="2" creationId="{15B2C92B-31B7-B802-8925-1895390ABD44}"/>
          </ac:picMkLst>
        </pc:picChg>
        <pc:picChg chg="add mod">
          <ac:chgData name="Ryan Wade" userId="9b8897cd-1229-4cf4-9280-404984f57c91" providerId="ADAL" clId="{8AEFF5D2-A126-45E4-B499-2E51BA5C2251}" dt="2022-10-22T22:14:24.982" v="4"/>
          <ac:picMkLst>
            <pc:docMk/>
            <pc:sldMk cId="1907806198" sldId="2147477317"/>
            <ac:picMk id="2" creationId="{A83C5FF9-A0AD-516C-2245-5BBA2763B87B}"/>
          </ac:picMkLst>
        </pc:picChg>
        <pc:picChg chg="add del mod">
          <ac:chgData name="Ryan Wade" userId="9b8897cd-1229-4cf4-9280-404984f57c91" providerId="ADAL" clId="{8AEFF5D2-A126-45E4-B499-2E51BA5C2251}" dt="2022-10-22T22:13:34.306" v="3" actId="478"/>
          <ac:picMkLst>
            <pc:docMk/>
            <pc:sldMk cId="1907806198" sldId="2147477317"/>
            <ac:picMk id="3" creationId="{1315382D-AE74-8EB9-1E13-BCF6FBAAAC86}"/>
          </ac:picMkLst>
        </pc:picChg>
      </pc:sldChg>
      <pc:sldChg chg="addSp delSp modSp mod delAnim modAnim">
        <pc:chgData name="Ryan Wade" userId="9b8897cd-1229-4cf4-9280-404984f57c91" providerId="ADAL" clId="{8AEFF5D2-A126-45E4-B499-2E51BA5C2251}" dt="2022-10-22T22:15:17.149" v="8"/>
        <pc:sldMkLst>
          <pc:docMk/>
          <pc:sldMk cId="1945098556" sldId="2147477318"/>
        </pc:sldMkLst>
        <pc:picChg chg="del mod">
          <ac:chgData name="Ryan Wade" userId="9b8897cd-1229-4cf4-9280-404984f57c91" providerId="ADAL" clId="{8AEFF5D2-A126-45E4-B499-2E51BA5C2251}" dt="2022-10-22T22:15:01.206" v="7" actId="478"/>
          <ac:picMkLst>
            <pc:docMk/>
            <pc:sldMk cId="1945098556" sldId="2147477318"/>
            <ac:picMk id="2" creationId="{BAECD483-182E-2032-DC20-E447A1B17CD5}"/>
          </ac:picMkLst>
        </pc:picChg>
        <pc:picChg chg="add mod">
          <ac:chgData name="Ryan Wade" userId="9b8897cd-1229-4cf4-9280-404984f57c91" providerId="ADAL" clId="{8AEFF5D2-A126-45E4-B499-2E51BA5C2251}" dt="2022-10-22T22:15:17.149" v="8"/>
          <ac:picMkLst>
            <pc:docMk/>
            <pc:sldMk cId="1945098556" sldId="2147477318"/>
            <ac:picMk id="3" creationId="{C3500050-4B45-10E6-CCAF-ED452753C198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0.png>
</file>

<file path=ppt/media/image31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218977-4D23-4EB2-9A53-B3B7C14F2ACA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04420-5D8A-4836-806C-453C4BDA47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744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the metric of how big data is supposed to get to by 2026. Just say we need a new method to store data to accommodate big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1293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C1DE8F-5C08-4DB0-8B7C-3B4F80A4020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2254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C1DE8F-5C08-4DB0-8B7C-3B4F80A4020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1883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C1DE8F-5C08-4DB0-8B7C-3B4F80A4020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06375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C1DE8F-5C08-4DB0-8B7C-3B4F80A4020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83904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C1DE8F-5C08-4DB0-8B7C-3B4F80A4020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6131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217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Great for BI reporting.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964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handle all your data and is great for doing machine learning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096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488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123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127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2462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309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04420-5D8A-4836-806C-453C4BDA471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326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83219-D84D-4D55-8645-5355E6EE54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6B1896-FB6A-4667-898A-63D17B1C8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2839F-A996-4B70-90CD-431C105CC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D6496-C4B8-4BD7-87E1-98542FBB6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04311-76B1-4F2D-859F-481C1F1EC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785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1F33-8532-46D7-A56C-6AEDF39DC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8E32C6-AD76-4D95-A9B6-80C036415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DACAA-3E23-4985-87DE-97AE73EC7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05127-E841-4D9D-B72F-FA45FF2B8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B7AAF-04C0-439F-81AA-9D6D64282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284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74688-EB2A-4CEE-AD71-62172197F4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D0EAFA-86EF-401A-947C-B354EE40B9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F0D05-C554-484A-9672-A424667C6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39798-EC1A-4D1D-B648-C7048F464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793E7-0EEA-4D6E-BDCF-9B7FF015C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486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615553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85897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868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44137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32016" y="0"/>
            <a:ext cx="4159984" cy="6858000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/>
              <a:t>Click to edit Master title style</a:t>
            </a: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25423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092950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87B2D66C-ED12-49C4-87B3-971271683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84617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54A7F-6E3D-4512-8C80-D1BB75A1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3B300-977D-4CBE-ACA8-976351B82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D57A5-4142-4C94-BC07-6A72C5E24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81AA8-6431-4AA6-A328-0BE16A43D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9FCEC-8ECB-430F-9091-1A9919CE7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00B8B-7CEA-417A-BC1F-4A05A8EB5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DF266-2DA4-43D7-A247-D24A75F15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71F09-BB4D-4E04-B368-8B311B1E5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5C70A-858A-4273-BD2B-A6BDDDCB7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2F343-E9D0-4C99-92D6-B13699B80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006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85A09-250B-43FA-8035-6C4E14D05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41EC3-F96C-4CA3-A19B-B36B6B1F6B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A408FA-3396-4B0C-B07B-082560EC0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DDEA4-9965-4807-8C86-4B08712C0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2A274-14F6-4218-9D87-FD7BA4153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B24A8-FA40-41B3-98F4-0F7F3456D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142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4794E-139E-4E5F-9A40-8E44FF27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7E9D4-776B-4EAA-8E48-EA9DD7C7C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72C5C-131C-49BE-BD38-59463449A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EFECB-8A59-41A4-A4C9-66C9763CBE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E3A961-B7CE-45BB-AABE-C2961A9CDD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8DA424-DD90-4DF5-BB4E-3250718CD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162230-62AE-42E4-9BD9-DF69E9760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098DE3-54C6-4B2A-B6F5-2BA45E6D8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585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10707-F820-4CBE-A8FA-9E931E61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6CEA6F-0602-46FB-94C3-A435FA424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A01C4-3F36-4C62-B7EB-437745BA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BB7902-ECA0-43B2-98F1-78482E1FC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099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68839E-7D5C-43C6-A630-F7A2380D7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5967D4-23D5-4847-8420-AB8DD2CAF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3CC96-9916-447E-905B-E231FD290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265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BB8B5-3579-4FBD-83BC-563680BB1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E8A69-7F37-48EA-90E0-31656E4B2F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703ED2-61B2-4680-AB71-B40D82D94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8EDA57-1C18-4F39-8E34-D63B0BD5C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4B679-1BFD-4808-A92D-343BAA606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99BD8-FFD8-42A4-94BE-3C8CD3613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288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45C2B-4F17-4375-9E22-864F731AF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84BCAA-6C58-4AAC-8B36-DAD12848D5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975A1C-AE92-4815-A6A7-D8283D8DF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438D6-2E22-442F-95B0-CD8F55961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CEFFA-F2AA-438F-AEC6-D198636E3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BC432A-391B-48C4-B107-B4DAFB70A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797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6453E1-470D-46AE-A7E2-3A03A68FA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FC909-5306-4327-A1E6-039F4DE2D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25C67-FB03-4266-AAC4-F8FDEF79D0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EC1BD-4F0B-4D5A-8551-0DFF0F9B2C4B}" type="datetimeFigureOut">
              <a:rPr lang="en-US" smtClean="0"/>
              <a:t>10/22/2022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4193F-8103-40F8-8361-145555B8B0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BA73A-5F85-4EE3-BA80-46172B9F4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08E3E-1A5C-4948-933C-80D7EF951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532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svg"/><Relationship Id="rId3" Type="http://schemas.openxmlformats.org/officeDocument/2006/relationships/image" Target="../media/image16.jpeg"/><Relationship Id="rId7" Type="http://schemas.openxmlformats.org/officeDocument/2006/relationships/image" Target="../media/image15.sv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22.svg"/><Relationship Id="rId5" Type="http://schemas.openxmlformats.org/officeDocument/2006/relationships/image" Target="../media/image18.svg"/><Relationship Id="rId15" Type="http://schemas.openxmlformats.org/officeDocument/2006/relationships/image" Target="../media/image26.svg"/><Relationship Id="rId10" Type="http://schemas.openxmlformats.org/officeDocument/2006/relationships/image" Target="../media/image21.png"/><Relationship Id="rId4" Type="http://schemas.openxmlformats.org/officeDocument/2006/relationships/image" Target="../media/image17.png"/><Relationship Id="rId9" Type="http://schemas.openxmlformats.org/officeDocument/2006/relationships/image" Target="../media/image20.svg"/><Relationship Id="rId1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techcommunity.microsoft.com/t5/azure-synapse-analytics-blog/building-the-lakehouse-implementing-a-data-lake-strategy-with/ba-p/3612291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0E4A69E-1049-4D73-BF8C-6C8DEBFF44A1}"/>
              </a:ext>
            </a:extLst>
          </p:cNvPr>
          <p:cNvSpPr txBox="1"/>
          <p:nvPr/>
        </p:nvSpPr>
        <p:spPr>
          <a:xfrm>
            <a:off x="363674" y="455326"/>
            <a:ext cx="1097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Power BI for Big Data with Synapse and Databricks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03BB6C-6A51-4DAF-A562-28F5D6D41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5949" y="5437538"/>
            <a:ext cx="732971" cy="110839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21C4116A-CC01-4520-AAB8-A4A672C05E57}"/>
              </a:ext>
            </a:extLst>
          </p:cNvPr>
          <p:cNvSpPr txBox="1">
            <a:spLocks/>
          </p:cNvSpPr>
          <p:nvPr/>
        </p:nvSpPr>
        <p:spPr>
          <a:xfrm>
            <a:off x="363674" y="3310529"/>
            <a:ext cx="9142703" cy="6647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Ryan Wade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FC08FE-093B-4CCC-AB21-DFCE5D2A334E}"/>
              </a:ext>
            </a:extLst>
          </p:cNvPr>
          <p:cNvSpPr/>
          <p:nvPr/>
        </p:nvSpPr>
        <p:spPr>
          <a:xfrm>
            <a:off x="398239" y="3874282"/>
            <a:ext cx="8157685" cy="58477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Sr. </a:t>
            </a:r>
            <a:r>
              <a:rPr lang="en-US" sz="16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Cloud Solution Architect – Data &amp; AI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| Microsoft</a:t>
            </a:r>
            <a:endParaRPr kumimoji="0" lang="en-US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55A5ADF-5111-CDAB-1365-37569CE954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33772" y="5716744"/>
            <a:ext cx="829189" cy="8291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63B781-B246-A9C2-FC07-000DF1630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238" y="5437539"/>
            <a:ext cx="1950031" cy="125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098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Why do we need a Lakehouse?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71F9E5-4E88-BDE7-8399-E8768C643298}"/>
              </a:ext>
            </a:extLst>
          </p:cNvPr>
          <p:cNvSpPr txBox="1"/>
          <p:nvPr/>
        </p:nvSpPr>
        <p:spPr>
          <a:xfrm>
            <a:off x="628214" y="2219689"/>
            <a:ext cx="1049116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Warehouses were designed just for BI reporting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Warehouses don’t support unstructured data and streaming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Data Warehouses uses closed and proprietary systems</a:t>
            </a:r>
          </a:p>
        </p:txBody>
      </p:sp>
    </p:spTree>
    <p:extLst>
      <p:ext uri="{BB962C8B-B14F-4D97-AF65-F5344CB8AC3E}">
        <p14:creationId xmlns:p14="http://schemas.microsoft.com/office/powerpoint/2010/main" val="3489684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Why do we need a Lakehouse?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71F9E5-4E88-BDE7-8399-E8768C643298}"/>
              </a:ext>
            </a:extLst>
          </p:cNvPr>
          <p:cNvSpPr txBox="1"/>
          <p:nvPr/>
        </p:nvSpPr>
        <p:spPr>
          <a:xfrm>
            <a:off x="628214" y="2219689"/>
            <a:ext cx="1049116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Warehouses were designed just for BI reporting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Warehouses don’t support unstructured data and streaming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Warehouses uses closed and proprietary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Data Lakes are poor for BI workloads</a:t>
            </a:r>
          </a:p>
        </p:txBody>
      </p:sp>
    </p:spTree>
    <p:extLst>
      <p:ext uri="{BB962C8B-B14F-4D97-AF65-F5344CB8AC3E}">
        <p14:creationId xmlns:p14="http://schemas.microsoft.com/office/powerpoint/2010/main" val="2364083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Why do we need a Lakehouse?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71F9E5-4E88-BDE7-8399-E8768C643298}"/>
              </a:ext>
            </a:extLst>
          </p:cNvPr>
          <p:cNvSpPr txBox="1"/>
          <p:nvPr/>
        </p:nvSpPr>
        <p:spPr>
          <a:xfrm>
            <a:off x="628214" y="2219689"/>
            <a:ext cx="1049116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Warehouses were designed just for BI reporting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Warehouses don’t support unstructured data and streaming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Warehouses uses closed and proprietary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Lakes are poor for BI workloads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Data Lakes requires advanced data engineering skills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5876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4857-220B-4F8C-A547-D0E5AA95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Autofit/>
          </a:bodyPr>
          <a:lstStyle/>
          <a:p>
            <a:r>
              <a:rPr lang="en-US" sz="47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Core Components of a Synapse Lakehouse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839F06-6FF8-BE55-D708-7635BA7E9C33}"/>
              </a:ext>
            </a:extLst>
          </p:cNvPr>
          <p:cNvSpPr txBox="1"/>
          <p:nvPr/>
        </p:nvSpPr>
        <p:spPr>
          <a:xfrm>
            <a:off x="1066168" y="1905506"/>
            <a:ext cx="53411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Synapse Workspace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Azure Data Lake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Serverless SQL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Spark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Databricks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213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6D4857-220B-4F8C-A547-D0E5AA95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 fontScale="90000"/>
          </a:bodyPr>
          <a:lstStyle/>
          <a:p>
            <a:r>
              <a:rPr lang="en-US" sz="52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The Synpase Lakehouse Toolbelt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91E90E-2547-4570-0573-9A5139FD9E94}"/>
              </a:ext>
            </a:extLst>
          </p:cNvPr>
          <p:cNvSpPr txBox="1"/>
          <p:nvPr/>
        </p:nvSpPr>
        <p:spPr>
          <a:xfrm>
            <a:off x="1200130" y="1868838"/>
            <a:ext cx="53411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Synapse Studio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Notebooks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Linked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Pipelines</a:t>
            </a:r>
          </a:p>
        </p:txBody>
      </p:sp>
    </p:spTree>
    <p:extLst>
      <p:ext uri="{BB962C8B-B14F-4D97-AF65-F5344CB8AC3E}">
        <p14:creationId xmlns:p14="http://schemas.microsoft.com/office/powerpoint/2010/main" val="2471525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4857-220B-4F8C-A547-D0E5AA95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784"/>
            <a:ext cx="10515600" cy="913704"/>
          </a:xfrm>
        </p:spPr>
        <p:txBody>
          <a:bodyPr>
            <a:normAutofit/>
          </a:bodyPr>
          <a:lstStyle/>
          <a:p>
            <a:r>
              <a:rPr lang="en-US" sz="47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Synapse Lakehouse Architecture</a:t>
            </a:r>
          </a:p>
        </p:txBody>
      </p:sp>
    </p:spTree>
    <p:extLst>
      <p:ext uri="{BB962C8B-B14F-4D97-AF65-F5344CB8AC3E}">
        <p14:creationId xmlns:p14="http://schemas.microsoft.com/office/powerpoint/2010/main" val="3105693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4857-220B-4F8C-A547-D0E5AA95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784"/>
            <a:ext cx="10515600" cy="913704"/>
          </a:xfrm>
        </p:spPr>
        <p:txBody>
          <a:bodyPr>
            <a:normAutofit/>
          </a:bodyPr>
          <a:lstStyle/>
          <a:p>
            <a:r>
              <a:rPr lang="en-US" sz="47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Synapse Lakehouse Architecture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F48CD97-6237-13D2-F403-5B442FB42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995" y="1640413"/>
            <a:ext cx="2478040" cy="24780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93C565-6B1B-F075-D1AB-FB525CF843F0}"/>
              </a:ext>
            </a:extLst>
          </p:cNvPr>
          <p:cNvSpPr txBox="1"/>
          <p:nvPr/>
        </p:nvSpPr>
        <p:spPr>
          <a:xfrm>
            <a:off x="671830" y="3805339"/>
            <a:ext cx="2698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Bronze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790847-DF92-FE32-1CE8-D36CBD478158}"/>
              </a:ext>
            </a:extLst>
          </p:cNvPr>
          <p:cNvSpPr txBox="1"/>
          <p:nvPr/>
        </p:nvSpPr>
        <p:spPr>
          <a:xfrm>
            <a:off x="4056710" y="1659285"/>
            <a:ext cx="658802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From source(s)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Raw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Lands Directly from source “As is”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Append Only</a:t>
            </a:r>
          </a:p>
        </p:txBody>
      </p:sp>
    </p:spTree>
    <p:extLst>
      <p:ext uri="{BB962C8B-B14F-4D97-AF65-F5344CB8AC3E}">
        <p14:creationId xmlns:p14="http://schemas.microsoft.com/office/powerpoint/2010/main" val="16210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4857-220B-4F8C-A547-D0E5AA95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784"/>
            <a:ext cx="10515600" cy="913704"/>
          </a:xfrm>
        </p:spPr>
        <p:txBody>
          <a:bodyPr>
            <a:normAutofit/>
          </a:bodyPr>
          <a:lstStyle/>
          <a:p>
            <a:r>
              <a:rPr lang="en-US" sz="47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Synapse Lakehouse Architecture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F48CD97-6237-13D2-F403-5B442FB42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995" y="1640413"/>
            <a:ext cx="2478040" cy="24780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93C565-6B1B-F075-D1AB-FB525CF843F0}"/>
              </a:ext>
            </a:extLst>
          </p:cNvPr>
          <p:cNvSpPr txBox="1"/>
          <p:nvPr/>
        </p:nvSpPr>
        <p:spPr>
          <a:xfrm>
            <a:off x="671830" y="3805339"/>
            <a:ext cx="2698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Silver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790847-DF92-FE32-1CE8-D36CBD478158}"/>
              </a:ext>
            </a:extLst>
          </p:cNvPr>
          <p:cNvSpPr txBox="1"/>
          <p:nvPr/>
        </p:nvSpPr>
        <p:spPr>
          <a:xfrm>
            <a:off x="4056710" y="1664208"/>
            <a:ext cx="62322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 Raw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Remove Columns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Formatted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Enterprise View</a:t>
            </a:r>
          </a:p>
        </p:txBody>
      </p:sp>
    </p:spTree>
    <p:extLst>
      <p:ext uri="{BB962C8B-B14F-4D97-AF65-F5344CB8AC3E}">
        <p14:creationId xmlns:p14="http://schemas.microsoft.com/office/powerpoint/2010/main" val="1172892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4857-220B-4F8C-A547-D0E5AA95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784"/>
            <a:ext cx="10515600" cy="913704"/>
          </a:xfrm>
        </p:spPr>
        <p:txBody>
          <a:bodyPr>
            <a:normAutofit/>
          </a:bodyPr>
          <a:lstStyle/>
          <a:p>
            <a:r>
              <a:rPr lang="en-US" sz="47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Synapse Lakehouse Architecture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F48CD97-6237-13D2-F403-5B442FB42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995" y="1640413"/>
            <a:ext cx="2478040" cy="24780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93C565-6B1B-F075-D1AB-FB525CF843F0}"/>
              </a:ext>
            </a:extLst>
          </p:cNvPr>
          <p:cNvSpPr txBox="1"/>
          <p:nvPr/>
        </p:nvSpPr>
        <p:spPr>
          <a:xfrm>
            <a:off x="671830" y="3805339"/>
            <a:ext cx="2698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Gold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790847-DF92-FE32-1CE8-D36CBD478158}"/>
              </a:ext>
            </a:extLst>
          </p:cNvPr>
          <p:cNvSpPr txBox="1"/>
          <p:nvPr/>
        </p:nvSpPr>
        <p:spPr>
          <a:xfrm>
            <a:off x="4056710" y="1664208"/>
            <a:ext cx="62322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 Silver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Merged/Aggregated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b="1" dirty="0">
                <a:solidFill>
                  <a:prstClr val="black"/>
                </a:solidFill>
                <a:latin typeface="Calibri" panose="020F0502020204030204"/>
              </a:rPr>
              <a:t>Ready for Reporting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b="1" dirty="0">
                <a:solidFill>
                  <a:prstClr val="black"/>
                </a:solidFill>
                <a:latin typeface="Calibri" panose="020F0502020204030204"/>
              </a:rPr>
              <a:t>Ready for User consumption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7139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4857-220B-4F8C-A547-D0E5AA95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7784"/>
            <a:ext cx="10515600" cy="913704"/>
          </a:xfrm>
        </p:spPr>
        <p:txBody>
          <a:bodyPr>
            <a:normAutofit/>
          </a:bodyPr>
          <a:lstStyle/>
          <a:p>
            <a:r>
              <a:rPr lang="en-US" sz="47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Synapse Lakehouse Architecture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28017A-1598-3FD1-98D0-2C52C6BC4AAD}"/>
              </a:ext>
            </a:extLst>
          </p:cNvPr>
          <p:cNvSpPr/>
          <p:nvPr/>
        </p:nvSpPr>
        <p:spPr>
          <a:xfrm>
            <a:off x="2932696" y="3091281"/>
            <a:ext cx="5534127" cy="1880384"/>
          </a:xfrm>
          <a:prstGeom prst="rect">
            <a:avLst/>
          </a:prstGeom>
          <a:noFill/>
          <a:ln w="28575">
            <a:solidFill>
              <a:srgbClr val="0066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" descr="Image result for apache spark delta lake">
            <a:extLst>
              <a:ext uri="{FF2B5EF4-FFF2-40B4-BE49-F238E27FC236}">
                <a16:creationId xmlns:a16="http://schemas.microsoft.com/office/drawing/2014/main" id="{AC727516-2859-EC8A-58D3-0FDF64307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881" y="3142689"/>
            <a:ext cx="538204" cy="50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39B1E31A-A93D-91AA-6F7B-B0826A2013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91147" y="4441723"/>
            <a:ext cx="447232" cy="447232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E6A73E8D-9171-BE2B-00C8-59BD25FD85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23825" y="3362753"/>
            <a:ext cx="899069" cy="899069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2160418E-A760-7CAC-8CC4-395D7215CC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44139" y="3362753"/>
            <a:ext cx="899069" cy="899069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C41CCDB2-EB2E-AE70-4875-76CD0AFC8E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0761" y="3362753"/>
            <a:ext cx="899069" cy="89906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AA6F99E-AD51-E811-8347-CEF39FB02382}"/>
              </a:ext>
            </a:extLst>
          </p:cNvPr>
          <p:cNvSpPr txBox="1"/>
          <p:nvPr/>
        </p:nvSpPr>
        <p:spPr>
          <a:xfrm>
            <a:off x="3563167" y="4503653"/>
            <a:ext cx="2762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8D4"/>
                </a:solidFill>
              </a:rPr>
              <a:t>Azure Data Lake Gen2</a:t>
            </a:r>
            <a:endParaRPr lang="en-US" sz="1600" b="1" dirty="0">
              <a:solidFill>
                <a:srgbClr val="0078D4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79CAA9-699A-1FA0-5071-FC87A86D1FD8}"/>
              </a:ext>
            </a:extLst>
          </p:cNvPr>
          <p:cNvSpPr txBox="1"/>
          <p:nvPr/>
        </p:nvSpPr>
        <p:spPr>
          <a:xfrm>
            <a:off x="2863793" y="5720341"/>
            <a:ext cx="1152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Structured</a:t>
            </a:r>
            <a:endParaRPr lang="en-US" sz="14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2F64377-1AB6-94BB-16DF-91AC67B2716C}"/>
              </a:ext>
            </a:extLst>
          </p:cNvPr>
          <p:cNvSpPr txBox="1"/>
          <p:nvPr/>
        </p:nvSpPr>
        <p:spPr>
          <a:xfrm>
            <a:off x="5266645" y="4100161"/>
            <a:ext cx="899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Silver</a:t>
            </a:r>
            <a:endParaRPr lang="en-US" sz="14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CE0C52F-F346-5464-5894-7EF48C5D1678}"/>
              </a:ext>
            </a:extLst>
          </p:cNvPr>
          <p:cNvSpPr txBox="1"/>
          <p:nvPr/>
        </p:nvSpPr>
        <p:spPr>
          <a:xfrm>
            <a:off x="6554988" y="4097333"/>
            <a:ext cx="899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Gold</a:t>
            </a:r>
            <a:endParaRPr lang="en-US" sz="1400" b="1" dirty="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56C7D87-44E7-90C9-F4B9-0A5993A2C6C2}"/>
              </a:ext>
            </a:extLst>
          </p:cNvPr>
          <p:cNvCxnSpPr>
            <a:cxnSpLocks/>
          </p:cNvCxnSpPr>
          <p:nvPr/>
        </p:nvCxnSpPr>
        <p:spPr>
          <a:xfrm flipV="1">
            <a:off x="5617195" y="2683631"/>
            <a:ext cx="0" cy="365760"/>
          </a:xfrm>
          <a:prstGeom prst="straightConnector1">
            <a:avLst/>
          </a:prstGeom>
          <a:ln w="19050"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Image result for apache spark delta lake">
            <a:extLst>
              <a:ext uri="{FF2B5EF4-FFF2-40B4-BE49-F238E27FC236}">
                <a16:creationId xmlns:a16="http://schemas.microsoft.com/office/drawing/2014/main" id="{A6F9D4EB-DE98-3430-6A62-DC6CE4B37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1147" y="3161164"/>
            <a:ext cx="538204" cy="50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E398BB-E0C4-14B9-4AF7-8A5CDE4A86DB}"/>
              </a:ext>
            </a:extLst>
          </p:cNvPr>
          <p:cNvCxnSpPr/>
          <p:nvPr/>
        </p:nvCxnSpPr>
        <p:spPr>
          <a:xfrm>
            <a:off x="2275398" y="5600369"/>
            <a:ext cx="6901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882F1F-964D-B911-4E13-AD9286EFEC4F}"/>
              </a:ext>
            </a:extLst>
          </p:cNvPr>
          <p:cNvCxnSpPr>
            <a:cxnSpLocks/>
          </p:cNvCxnSpPr>
          <p:nvPr/>
        </p:nvCxnSpPr>
        <p:spPr>
          <a:xfrm flipV="1">
            <a:off x="3440291" y="5032989"/>
            <a:ext cx="0" cy="548640"/>
          </a:xfrm>
          <a:prstGeom prst="straightConnector1">
            <a:avLst/>
          </a:prstGeom>
          <a:ln w="19050"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CC4B090-F090-6E29-22F7-FB6D85D98277}"/>
              </a:ext>
            </a:extLst>
          </p:cNvPr>
          <p:cNvCxnSpPr>
            <a:cxnSpLocks/>
          </p:cNvCxnSpPr>
          <p:nvPr/>
        </p:nvCxnSpPr>
        <p:spPr>
          <a:xfrm flipV="1">
            <a:off x="5689724" y="5032989"/>
            <a:ext cx="0" cy="548640"/>
          </a:xfrm>
          <a:prstGeom prst="straightConnector1">
            <a:avLst/>
          </a:prstGeom>
          <a:ln w="19050"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0132F53-82D4-46E0-6974-12C202B60834}"/>
              </a:ext>
            </a:extLst>
          </p:cNvPr>
          <p:cNvCxnSpPr>
            <a:cxnSpLocks/>
          </p:cNvCxnSpPr>
          <p:nvPr/>
        </p:nvCxnSpPr>
        <p:spPr>
          <a:xfrm flipV="1">
            <a:off x="8088491" y="5051729"/>
            <a:ext cx="0" cy="548640"/>
          </a:xfrm>
          <a:prstGeom prst="straightConnector1">
            <a:avLst/>
          </a:prstGeom>
          <a:ln w="19050"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600733F-70D7-7EA5-5777-B91348C9AA6C}"/>
              </a:ext>
            </a:extLst>
          </p:cNvPr>
          <p:cNvSpPr txBox="1"/>
          <p:nvPr/>
        </p:nvSpPr>
        <p:spPr>
          <a:xfrm>
            <a:off x="3935079" y="4103169"/>
            <a:ext cx="899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Bronze</a:t>
            </a:r>
            <a:endParaRPr lang="en-US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48D114-9F6F-3FA0-1F06-9D5BE7501E9A}"/>
              </a:ext>
            </a:extLst>
          </p:cNvPr>
          <p:cNvSpPr txBox="1"/>
          <p:nvPr/>
        </p:nvSpPr>
        <p:spPr>
          <a:xfrm>
            <a:off x="4822894" y="5743477"/>
            <a:ext cx="17255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Semi-Structured</a:t>
            </a:r>
            <a:endParaRPr lang="en-US" sz="1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C46165-0A04-3FF9-8630-64807EEEED69}"/>
              </a:ext>
            </a:extLst>
          </p:cNvPr>
          <p:cNvSpPr txBox="1"/>
          <p:nvPr/>
        </p:nvSpPr>
        <p:spPr>
          <a:xfrm>
            <a:off x="7255922" y="5743477"/>
            <a:ext cx="1665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Unstructured</a:t>
            </a:r>
            <a:endParaRPr lang="en-US" sz="1400" b="1" dirty="0"/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039C83F1-CF48-4E68-923F-C956453D5E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flipH="1">
            <a:off x="3245875" y="6026568"/>
            <a:ext cx="450352" cy="450352"/>
          </a:xfrm>
          <a:prstGeom prst="rect">
            <a:avLst/>
          </a:prstGeom>
        </p:spPr>
      </p:pic>
      <p:pic>
        <p:nvPicPr>
          <p:cNvPr id="47" name="Graphic 46">
            <a:extLst>
              <a:ext uri="{FF2B5EF4-FFF2-40B4-BE49-F238E27FC236}">
                <a16:creationId xmlns:a16="http://schemas.microsoft.com/office/drawing/2014/main" id="{A0CCF253-9090-0CF0-A754-C9378C8BBA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97986" y="6082031"/>
            <a:ext cx="383476" cy="383476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id="{1B42D21A-A645-9A02-6E0A-449D210E38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flipH="1">
            <a:off x="7527705" y="5999962"/>
            <a:ext cx="450352" cy="450352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32E28957-A58E-57B9-88B9-3DB3EBE6AF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968271" y="5999962"/>
            <a:ext cx="381981" cy="381981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id="{50C4B027-B40F-6A88-EE9D-3B8D2DC0BEA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350252" y="6058895"/>
            <a:ext cx="338554" cy="338554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9BF1CD7A-395A-620B-3E6A-975B20149D06}"/>
              </a:ext>
            </a:extLst>
          </p:cNvPr>
          <p:cNvSpPr/>
          <p:nvPr/>
        </p:nvSpPr>
        <p:spPr>
          <a:xfrm>
            <a:off x="2932696" y="1787988"/>
            <a:ext cx="5534127" cy="812558"/>
          </a:xfrm>
          <a:prstGeom prst="rect">
            <a:avLst/>
          </a:prstGeom>
          <a:noFill/>
          <a:ln w="28575">
            <a:solidFill>
              <a:srgbClr val="0066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61E8242-37B2-4363-AED7-92F743A40ACC}"/>
              </a:ext>
            </a:extLst>
          </p:cNvPr>
          <p:cNvSpPr txBox="1"/>
          <p:nvPr/>
        </p:nvSpPr>
        <p:spPr>
          <a:xfrm>
            <a:off x="2986669" y="1905811"/>
            <a:ext cx="1516751" cy="30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Data Engineering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3A30EDA-64DC-11B7-01DC-A0F569CE8491}"/>
              </a:ext>
            </a:extLst>
          </p:cNvPr>
          <p:cNvSpPr txBox="1"/>
          <p:nvPr/>
        </p:nvSpPr>
        <p:spPr>
          <a:xfrm>
            <a:off x="3543963" y="2224950"/>
            <a:ext cx="1516751" cy="30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Data Science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71DADD1-530E-AA13-CBA6-047E6EA761BB}"/>
              </a:ext>
            </a:extLst>
          </p:cNvPr>
          <p:cNvSpPr txBox="1"/>
          <p:nvPr/>
        </p:nvSpPr>
        <p:spPr>
          <a:xfrm>
            <a:off x="4858819" y="1915553"/>
            <a:ext cx="1516751" cy="30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Machine Learning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E55EDAD-BC43-A0A1-FBA1-3253F6D16724}"/>
              </a:ext>
            </a:extLst>
          </p:cNvPr>
          <p:cNvSpPr txBox="1"/>
          <p:nvPr/>
        </p:nvSpPr>
        <p:spPr>
          <a:xfrm>
            <a:off x="5179293" y="2241599"/>
            <a:ext cx="1927829" cy="313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SQL-based analytics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D2E3DF2-D0A1-D797-6961-45BA63068E23}"/>
              </a:ext>
            </a:extLst>
          </p:cNvPr>
          <p:cNvSpPr txBox="1"/>
          <p:nvPr/>
        </p:nvSpPr>
        <p:spPr>
          <a:xfrm>
            <a:off x="6676078" y="1919640"/>
            <a:ext cx="1516751" cy="30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Ad-hoc Reporting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6C2C85-F87D-9A68-48A8-A4C9FEB42208}"/>
              </a:ext>
            </a:extLst>
          </p:cNvPr>
          <p:cNvSpPr/>
          <p:nvPr/>
        </p:nvSpPr>
        <p:spPr>
          <a:xfrm>
            <a:off x="1790897" y="1497152"/>
            <a:ext cx="7760556" cy="526846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C801F6-E8AE-94FF-13BE-7EF7B7AA63A5}"/>
              </a:ext>
            </a:extLst>
          </p:cNvPr>
          <p:cNvSpPr txBox="1"/>
          <p:nvPr/>
        </p:nvSpPr>
        <p:spPr>
          <a:xfrm>
            <a:off x="4016788" y="6540920"/>
            <a:ext cx="309923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Security, Governance and Compliance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10B58D-A8D8-F838-2805-BDC900003AC2}"/>
              </a:ext>
            </a:extLst>
          </p:cNvPr>
          <p:cNvCxnSpPr>
            <a:stCxn id="29" idx="3"/>
            <a:endCxn id="30" idx="1"/>
          </p:cNvCxnSpPr>
          <p:nvPr/>
        </p:nvCxnSpPr>
        <p:spPr>
          <a:xfrm>
            <a:off x="4822894" y="3812288"/>
            <a:ext cx="4212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D66FB2-1197-205C-8F70-9D61F48A0497}"/>
              </a:ext>
            </a:extLst>
          </p:cNvPr>
          <p:cNvCxnSpPr>
            <a:stCxn id="30" idx="3"/>
            <a:endCxn id="31" idx="1"/>
          </p:cNvCxnSpPr>
          <p:nvPr/>
        </p:nvCxnSpPr>
        <p:spPr>
          <a:xfrm>
            <a:off x="6143208" y="3812288"/>
            <a:ext cx="4175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1610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0E4A69E-1049-4D73-BF8C-6C8DEBFF44A1}"/>
              </a:ext>
            </a:extLst>
          </p:cNvPr>
          <p:cNvSpPr txBox="1"/>
          <p:nvPr/>
        </p:nvSpPr>
        <p:spPr>
          <a:xfrm>
            <a:off x="363674" y="455326"/>
            <a:ext cx="1097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Accessing Data in the Lakehouse using Power BI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03BB6C-6A51-4DAF-A562-28F5D6D41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5949" y="5437538"/>
            <a:ext cx="732971" cy="110839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21C4116A-CC01-4520-AAB8-A4A672C05E57}"/>
              </a:ext>
            </a:extLst>
          </p:cNvPr>
          <p:cNvSpPr txBox="1">
            <a:spLocks/>
          </p:cNvSpPr>
          <p:nvPr/>
        </p:nvSpPr>
        <p:spPr>
          <a:xfrm>
            <a:off x="363674" y="3310529"/>
            <a:ext cx="9142703" cy="6647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Ryan Wade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FC08FE-093B-4CCC-AB21-DFCE5D2A334E}"/>
              </a:ext>
            </a:extLst>
          </p:cNvPr>
          <p:cNvSpPr/>
          <p:nvPr/>
        </p:nvSpPr>
        <p:spPr>
          <a:xfrm>
            <a:off x="398239" y="3874282"/>
            <a:ext cx="8157685" cy="58477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Sr. </a:t>
            </a:r>
            <a:r>
              <a:rPr lang="en-US" sz="16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Cloud Solution Architect – Data &amp; AI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| Microsoft</a:t>
            </a:r>
            <a:endParaRPr kumimoji="0" lang="en-US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55A5ADF-5111-CDAB-1365-37569CE954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33772" y="5716744"/>
            <a:ext cx="829189" cy="8291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63B781-B246-A9C2-FC07-000DF1630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238" y="5437539"/>
            <a:ext cx="1950031" cy="125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86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Bronze Layer Example</a:t>
            </a:r>
          </a:p>
        </p:txBody>
      </p:sp>
    </p:spTree>
    <p:extLst>
      <p:ext uri="{BB962C8B-B14F-4D97-AF65-F5344CB8AC3E}">
        <p14:creationId xmlns:p14="http://schemas.microsoft.com/office/powerpoint/2010/main" val="21502035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Bronze Layer Data Storage Method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C065FE-AE8F-00A8-B443-85A702B47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55" y="2331997"/>
            <a:ext cx="10922561" cy="300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494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JSON File Content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C54C67-49CA-1691-7365-A74281ECE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730" y="1793899"/>
            <a:ext cx="10834994" cy="386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59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Demos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BB1428-24A7-1D67-D335-9BA77C586C24}"/>
              </a:ext>
            </a:extLst>
          </p:cNvPr>
          <p:cNvSpPr txBox="1"/>
          <p:nvPr/>
        </p:nvSpPr>
        <p:spPr>
          <a:xfrm>
            <a:off x="927904" y="1603592"/>
            <a:ext cx="534110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Example of enriching data from bronze to silver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Connect Power BI to the Lakehouse using Synapse Studio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Connect Power BI to the Lakehouse using SQL Endpoint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Connect Power BI to the Lakehouse using Databricks</a:t>
            </a:r>
          </a:p>
        </p:txBody>
      </p:sp>
    </p:spTree>
    <p:extLst>
      <p:ext uri="{BB962C8B-B14F-4D97-AF65-F5344CB8AC3E}">
        <p14:creationId xmlns:p14="http://schemas.microsoft.com/office/powerpoint/2010/main" val="12483720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357036" y="1415560"/>
            <a:ext cx="1097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Demo – Silver Layer</a:t>
            </a:r>
          </a:p>
        </p:txBody>
      </p:sp>
    </p:spTree>
    <p:extLst>
      <p:ext uri="{BB962C8B-B14F-4D97-AF65-F5344CB8AC3E}">
        <p14:creationId xmlns:p14="http://schemas.microsoft.com/office/powerpoint/2010/main" val="16110511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357036" y="1415560"/>
            <a:ext cx="1097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Connecting via Azure Synapse Analytics</a:t>
            </a:r>
          </a:p>
        </p:txBody>
      </p:sp>
    </p:spTree>
    <p:extLst>
      <p:ext uri="{BB962C8B-B14F-4D97-AF65-F5344CB8AC3E}">
        <p14:creationId xmlns:p14="http://schemas.microsoft.com/office/powerpoint/2010/main" val="3574029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nectingToSynpase_20221022">
            <a:hlinkClick r:id="" action="ppaction://media"/>
            <a:extLst>
              <a:ext uri="{FF2B5EF4-FFF2-40B4-BE49-F238E27FC236}">
                <a16:creationId xmlns:a16="http://schemas.microsoft.com/office/drawing/2014/main" id="{A83C5FF9-A0AD-516C-2245-5BBA2763B8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0"/>
            <a:ext cx="10807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80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357036" y="1415560"/>
            <a:ext cx="1097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Connecting via Azure SQL DB</a:t>
            </a:r>
          </a:p>
        </p:txBody>
      </p:sp>
    </p:spTree>
    <p:extLst>
      <p:ext uri="{BB962C8B-B14F-4D97-AF65-F5344CB8AC3E}">
        <p14:creationId xmlns:p14="http://schemas.microsoft.com/office/powerpoint/2010/main" val="19872862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zureSQLConnection_20221022">
            <a:hlinkClick r:id="" action="ppaction://media"/>
            <a:extLst>
              <a:ext uri="{FF2B5EF4-FFF2-40B4-BE49-F238E27FC236}">
                <a16:creationId xmlns:a16="http://schemas.microsoft.com/office/drawing/2014/main" id="{C732EA8D-56FA-EF17-DDF3-0C02E650B2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0"/>
            <a:ext cx="10807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515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357036" y="1415560"/>
            <a:ext cx="1097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Show connecting via Databricks SQL Analytics Endpoint</a:t>
            </a:r>
          </a:p>
        </p:txBody>
      </p:sp>
    </p:spTree>
    <p:extLst>
      <p:ext uri="{BB962C8B-B14F-4D97-AF65-F5344CB8AC3E}">
        <p14:creationId xmlns:p14="http://schemas.microsoft.com/office/powerpoint/2010/main" val="1937496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4857-220B-4F8C-A547-D0E5AA95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47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What will be covered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B78168-0D75-F8CA-F099-505A9E196270}"/>
              </a:ext>
            </a:extLst>
          </p:cNvPr>
          <p:cNvSpPr txBox="1"/>
          <p:nvPr/>
        </p:nvSpPr>
        <p:spPr>
          <a:xfrm>
            <a:off x="838200" y="1814840"/>
            <a:ext cx="86617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Introduce the Lakehouse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Illustrate some Lakehouse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Illustrate how to access Lakehouse data from Power BI</a:t>
            </a:r>
          </a:p>
        </p:txBody>
      </p:sp>
    </p:spTree>
    <p:extLst>
      <p:ext uri="{BB962C8B-B14F-4D97-AF65-F5344CB8AC3E}">
        <p14:creationId xmlns:p14="http://schemas.microsoft.com/office/powerpoint/2010/main" val="559005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nectToDatabricks_20221022">
            <a:hlinkClick r:id="" action="ppaction://media"/>
            <a:extLst>
              <a:ext uri="{FF2B5EF4-FFF2-40B4-BE49-F238E27FC236}">
                <a16:creationId xmlns:a16="http://schemas.microsoft.com/office/drawing/2014/main" id="{C3500050-4B45-10E6-CCAF-ED452753C1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0"/>
            <a:ext cx="10807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9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Any Questions?</a:t>
            </a:r>
            <a:endParaRPr kumimoji="0" lang="en-US" sz="4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348B2-402B-74D6-318B-8B03EEBF9222}"/>
              </a:ext>
            </a:extLst>
          </p:cNvPr>
          <p:cNvSpPr txBox="1"/>
          <p:nvPr/>
        </p:nvSpPr>
        <p:spPr>
          <a:xfrm>
            <a:off x="914400" y="1612415"/>
            <a:ext cx="7789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Building the Lakehouse - Implementing a Data Lake Strategy with Azure Synapse - Microsoft Tech Community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910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The origin of a Lakehouse?</a:t>
            </a:r>
          </a:p>
        </p:txBody>
      </p:sp>
    </p:spTree>
    <p:extLst>
      <p:ext uri="{BB962C8B-B14F-4D97-AF65-F5344CB8AC3E}">
        <p14:creationId xmlns:p14="http://schemas.microsoft.com/office/powerpoint/2010/main" val="2872919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1A89D4A-80DE-184B-BE93-156B5DE8E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7784"/>
            <a:ext cx="11018520" cy="553998"/>
          </a:xfrm>
        </p:spPr>
        <p:txBody>
          <a:bodyPr>
            <a:normAutofit fontScale="90000"/>
          </a:bodyPr>
          <a:lstStyle/>
          <a:p>
            <a:pPr algn="l"/>
            <a:r>
              <a:rPr lang="en-US" sz="60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Data Warehouse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EC2113-1E35-6D36-9702-D1070D7B1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16" y="1444596"/>
            <a:ext cx="9242879" cy="507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967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1A89D4A-80DE-184B-BE93-156B5DE8E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7784"/>
            <a:ext cx="11018520" cy="553998"/>
          </a:xfrm>
        </p:spPr>
        <p:txBody>
          <a:bodyPr>
            <a:normAutofit fontScale="90000"/>
          </a:bodyPr>
          <a:lstStyle/>
          <a:p>
            <a:pPr algn="l"/>
            <a:r>
              <a:rPr lang="en-US" sz="60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Data Lake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1175FA8-40E9-B36E-FF02-F5E2C590D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443" y="1521674"/>
            <a:ext cx="8951113" cy="430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53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3">
            <a:extLst>
              <a:ext uri="{FF2B5EF4-FFF2-40B4-BE49-F238E27FC236}">
                <a16:creationId xmlns:a16="http://schemas.microsoft.com/office/drawing/2014/main" id="{193A0EBB-85D6-F38D-8C4E-D515866E09CF}"/>
              </a:ext>
            </a:extLst>
          </p:cNvPr>
          <p:cNvSpPr/>
          <p:nvPr/>
        </p:nvSpPr>
        <p:spPr bwMode="auto">
          <a:xfrm>
            <a:off x="3031228" y="1786920"/>
            <a:ext cx="5454985" cy="4152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rnd">
            <a:solidFill>
              <a:srgbClr val="000000"/>
            </a:solidFill>
            <a:miter lim="800000"/>
            <a:headEnd/>
            <a:tailEnd/>
          </a:ln>
          <a:effectLst>
            <a:outerShdw blurRad="254000" algn="tl" rotWithShape="0">
              <a:srgbClr val="0078D4">
                <a:alpha val="70000"/>
              </a:srgbClr>
            </a:outerShdw>
          </a:effectLst>
        </p:spPr>
        <p:txBody>
          <a:bodyPr wrap="none" rtlCol="0" anchor="t"/>
          <a:lstStyle/>
          <a:p>
            <a:pPr algn="ctr"/>
            <a:endParaRPr lang="en-US" dirty="0">
              <a:solidFill>
                <a:srgbClr val="FFFFFF"/>
              </a:solidFill>
              <a:latin typeface="Segoe UI Semibold"/>
              <a:cs typeface="Segoe UI" panose="020B0502040204020203" pitchFamily="34" charset="0"/>
            </a:endParaRPr>
          </a:p>
          <a:p>
            <a:pPr algn="ctr"/>
            <a:endParaRPr lang="en-US" dirty="0">
              <a:solidFill>
                <a:srgbClr val="FFFFFF"/>
              </a:solidFill>
              <a:latin typeface="Segoe UI Semibold"/>
              <a:cs typeface="Segoe UI" panose="020B0502040204020203" pitchFamily="34" charset="0"/>
            </a:endParaRPr>
          </a:p>
        </p:txBody>
      </p:sp>
      <p:sp>
        <p:nvSpPr>
          <p:cNvPr id="6" name="3">
            <a:extLst>
              <a:ext uri="{FF2B5EF4-FFF2-40B4-BE49-F238E27FC236}">
                <a16:creationId xmlns:a16="http://schemas.microsoft.com/office/drawing/2014/main" id="{71ED0893-2438-F30B-7FD1-BE0A5553AE8B}"/>
              </a:ext>
            </a:extLst>
          </p:cNvPr>
          <p:cNvSpPr/>
          <p:nvPr/>
        </p:nvSpPr>
        <p:spPr bwMode="auto">
          <a:xfrm>
            <a:off x="5758721" y="2208221"/>
            <a:ext cx="2361991" cy="34446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rnd">
            <a:solidFill>
              <a:srgbClr val="000000"/>
            </a:solidFill>
            <a:miter lim="800000"/>
            <a:headEnd/>
            <a:tailEnd/>
          </a:ln>
          <a:effectLst>
            <a:outerShdw blurRad="254000" algn="tl" rotWithShape="0">
              <a:srgbClr val="0078D4">
                <a:alpha val="70000"/>
              </a:srgbClr>
            </a:outerShdw>
          </a:effectLst>
        </p:spPr>
        <p:txBody>
          <a:bodyPr wrap="none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+mn-ea"/>
              <a:cs typeface="Segoe UI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+mn-ea"/>
              <a:cs typeface="Segoe UI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0EBA00-948F-B654-ED4E-DEAFB9EA8A3C}"/>
              </a:ext>
            </a:extLst>
          </p:cNvPr>
          <p:cNvSpPr/>
          <p:nvPr/>
        </p:nvSpPr>
        <p:spPr bwMode="auto">
          <a:xfrm>
            <a:off x="5758721" y="2805966"/>
            <a:ext cx="2051126" cy="154196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bold"/>
                <a:ea typeface="MS PGothic" panose="020B0600070205080204" pitchFamily="34" charset="-128"/>
                <a:cs typeface="Segoe UI" panose="020B0502040204020203" pitchFamily="34" charset="0"/>
              </a:rPr>
              <a:t>Big Data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bold"/>
              <a:ea typeface="MS PGothic" panose="020B0600070205080204" pitchFamily="34" charset="-128"/>
              <a:cs typeface="Segoe UI" panose="020B0502040204020203" pitchFamily="34" charset="0"/>
            </a:endParaRP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bold"/>
                <a:ea typeface="MS PGothic" panose="020B0600070205080204" pitchFamily="34" charset="-128"/>
                <a:cs typeface="Segoe UI" panose="020B0502040204020203" pitchFamily="34" charset="0"/>
              </a:rPr>
              <a:t>Experimentation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bold"/>
              <a:ea typeface="MS PGothic" panose="020B0600070205080204" pitchFamily="34" charset="-128"/>
              <a:cs typeface="Segoe UI" panose="020B0502040204020203" pitchFamily="34" charset="0"/>
            </a:endParaRP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bold"/>
                <a:ea typeface="MS PGothic" panose="020B0600070205080204" pitchFamily="34" charset="-128"/>
                <a:cs typeface="Segoe UI" panose="020B0502040204020203" pitchFamily="34" charset="0"/>
              </a:rPr>
              <a:t>Fast exploration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bold"/>
              <a:ea typeface="MS PGothic" panose="020B0600070205080204" pitchFamily="34" charset="-128"/>
              <a:cs typeface="Segoe UI" panose="020B0502040204020203" pitchFamily="34" charset="0"/>
            </a:endParaRP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bold"/>
                <a:ea typeface="MS PGothic" panose="020B0600070205080204" pitchFamily="34" charset="-128"/>
                <a:cs typeface="Segoe UI" panose="020B0502040204020203" pitchFamily="34" charset="0"/>
              </a:rPr>
              <a:t>Semi-structured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bold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sp>
        <p:nvSpPr>
          <p:cNvPr id="3" name="3">
            <a:extLst>
              <a:ext uri="{FF2B5EF4-FFF2-40B4-BE49-F238E27FC236}">
                <a16:creationId xmlns:a16="http://schemas.microsoft.com/office/drawing/2014/main" id="{7FA173B8-1515-F9AA-725D-731CF62364DA}"/>
              </a:ext>
            </a:extLst>
          </p:cNvPr>
          <p:cNvSpPr/>
          <p:nvPr/>
        </p:nvSpPr>
        <p:spPr bwMode="auto">
          <a:xfrm>
            <a:off x="3271766" y="2208221"/>
            <a:ext cx="2361991" cy="34446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rnd">
            <a:solidFill>
              <a:srgbClr val="000000"/>
            </a:solidFill>
            <a:miter lim="800000"/>
            <a:headEnd/>
            <a:tailEnd/>
          </a:ln>
          <a:effectLst>
            <a:outerShdw blurRad="254000" algn="tl" rotWithShape="0">
              <a:srgbClr val="0078D4">
                <a:alpha val="70000"/>
              </a:srgbClr>
            </a:outerShdw>
          </a:effectLst>
        </p:spPr>
        <p:txBody>
          <a:bodyPr wrap="none" rtlCol="0" anchor="t"/>
          <a:lstStyle/>
          <a:p>
            <a:pPr algn="ctr"/>
            <a:endParaRPr lang="en-US" dirty="0">
              <a:solidFill>
                <a:srgbClr val="FFFFFF"/>
              </a:solidFill>
              <a:latin typeface="Segoe UI Semibold"/>
              <a:cs typeface="Segoe UI" panose="020B0502040204020203" pitchFamily="34" charset="0"/>
            </a:endParaRPr>
          </a:p>
          <a:p>
            <a:pPr algn="ctr"/>
            <a:endParaRPr lang="en-US" dirty="0">
              <a:solidFill>
                <a:srgbClr val="FFFFFF"/>
              </a:solidFill>
              <a:latin typeface="Segoe UI Semibold"/>
              <a:cs typeface="Segoe UI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EE58AB-56F0-0771-DBC3-E67BB146F49E}"/>
              </a:ext>
            </a:extLst>
          </p:cNvPr>
          <p:cNvSpPr/>
          <p:nvPr/>
        </p:nvSpPr>
        <p:spPr bwMode="auto">
          <a:xfrm>
            <a:off x="3271766" y="2805966"/>
            <a:ext cx="2051126" cy="192975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MS PGothic" panose="020B0600070205080204" pitchFamily="34" charset="-128"/>
                <a:cs typeface="Segoe UI" panose="020B0502040204020203" pitchFamily="34" charset="0"/>
              </a:rPr>
              <a:t>Relational Data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400" kern="0" dirty="0">
              <a:solidFill>
                <a:schemeClr val="tx1"/>
              </a:solidFill>
              <a:latin typeface="Segoe UI Semibold"/>
              <a:ea typeface="MS PGothic" panose="020B0600070205080204" pitchFamily="34" charset="-128"/>
              <a:cs typeface="Segoe UI" panose="020B0502040204020203" pitchFamily="34" charset="0"/>
            </a:endParaRP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MS PGothic" panose="020B0600070205080204" pitchFamily="34" charset="-128"/>
                <a:cs typeface="Segoe UI" panose="020B0502040204020203" pitchFamily="34" charset="0"/>
              </a:rPr>
              <a:t>Proven Security &amp; Privacy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400" b="1" kern="0" dirty="0">
              <a:solidFill>
                <a:schemeClr val="tx1"/>
              </a:solidFill>
              <a:latin typeface="Segoe UI Semibold"/>
              <a:ea typeface="MS PGothic" panose="020B0600070205080204" pitchFamily="34" charset="-128"/>
              <a:cs typeface="Segoe UI" panose="020B0502040204020203" pitchFamily="34" charset="0"/>
            </a:endParaRP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MS PGothic" panose="020B0600070205080204" pitchFamily="34" charset="-128"/>
                <a:cs typeface="Segoe UI" panose="020B0502040204020203" pitchFamily="34" charset="0"/>
              </a:rPr>
              <a:t>Dependable Performance</a:t>
            </a: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400" b="1" kern="0" dirty="0">
              <a:solidFill>
                <a:schemeClr val="tx1"/>
              </a:solidFill>
              <a:latin typeface="Segoe UI Semibold"/>
              <a:ea typeface="MS PGothic" panose="020B0600070205080204" pitchFamily="34" charset="-128"/>
              <a:cs typeface="Segoe UI" panose="020B0502040204020203" pitchFamily="34" charset="0"/>
            </a:endParaRPr>
          </a:p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MS PGothic" panose="020B0600070205080204" pitchFamily="34" charset="-128"/>
                <a:cs typeface="Segoe UI" panose="020B0502040204020203" pitchFamily="34" charset="0"/>
              </a:rPr>
              <a:t>Structure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Semibold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CEC4811-037F-468B-B639-A8CE35637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50757" y="1679451"/>
            <a:ext cx="1093144" cy="1093144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AFDE759B-CBC6-0BFD-B6DB-0DE00CC49E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6943" y="1786920"/>
            <a:ext cx="878205" cy="878205"/>
          </a:xfrm>
          <a:prstGeom prst="rect">
            <a:avLst/>
          </a:prstGeom>
        </p:spPr>
      </p:pic>
      <p:sp>
        <p:nvSpPr>
          <p:cNvPr id="8" name="Title 6">
            <a:extLst>
              <a:ext uri="{FF2B5EF4-FFF2-40B4-BE49-F238E27FC236}">
                <a16:creationId xmlns:a16="http://schemas.microsoft.com/office/drawing/2014/main" id="{6232700D-5CFE-D654-3E6D-6EC8DC17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7784"/>
            <a:ext cx="11018520" cy="553998"/>
          </a:xfrm>
        </p:spPr>
        <p:txBody>
          <a:bodyPr>
            <a:normAutofit fontScale="90000"/>
          </a:bodyPr>
          <a:lstStyle/>
          <a:p>
            <a:pPr algn="l"/>
            <a:r>
              <a:rPr lang="en-US" sz="6000" b="1" dirty="0">
                <a:latin typeface="Segoe UI Black" panose="020B0A02040204020203" pitchFamily="34" charset="0"/>
                <a:ea typeface="Segoe UI Black" panose="020B0A02040204020203" pitchFamily="34" charset="0"/>
                <a:cs typeface="Leelawadee" panose="020B0502040204020203" pitchFamily="34" charset="-34"/>
              </a:rPr>
              <a:t>Data Lakehouse</a:t>
            </a:r>
          </a:p>
        </p:txBody>
      </p:sp>
    </p:spTree>
    <p:extLst>
      <p:ext uri="{BB962C8B-B14F-4D97-AF65-F5344CB8AC3E}">
        <p14:creationId xmlns:p14="http://schemas.microsoft.com/office/powerpoint/2010/main" val="2916529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Why do we need a Lakehouse?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71F9E5-4E88-BDE7-8399-E8768C643298}"/>
              </a:ext>
            </a:extLst>
          </p:cNvPr>
          <p:cNvSpPr txBox="1"/>
          <p:nvPr/>
        </p:nvSpPr>
        <p:spPr>
          <a:xfrm>
            <a:off x="628214" y="2219689"/>
            <a:ext cx="104911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Data Warehouses were designed just for BI reporting</a:t>
            </a:r>
          </a:p>
        </p:txBody>
      </p:sp>
    </p:spTree>
    <p:extLst>
      <p:ext uri="{BB962C8B-B14F-4D97-AF65-F5344CB8AC3E}">
        <p14:creationId xmlns:p14="http://schemas.microsoft.com/office/powerpoint/2010/main" val="4186336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9B6145-F09B-4E0A-A7BE-74AD992D958F}"/>
              </a:ext>
            </a:extLst>
          </p:cNvPr>
          <p:cNvSpPr txBox="1"/>
          <p:nvPr/>
        </p:nvSpPr>
        <p:spPr>
          <a:xfrm>
            <a:off x="841248" y="557784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prstClr val="black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Leelawadee UI" panose="020B0502040204020203" pitchFamily="34" charset="-34"/>
              </a:rPr>
              <a:t>Why do we need a Lakehouse?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71F9E5-4E88-BDE7-8399-E8768C643298}"/>
              </a:ext>
            </a:extLst>
          </p:cNvPr>
          <p:cNvSpPr txBox="1"/>
          <p:nvPr/>
        </p:nvSpPr>
        <p:spPr>
          <a:xfrm>
            <a:off x="628214" y="2219689"/>
            <a:ext cx="10491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Warehouses were designed just for BI reporting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Data Warehouses don’t support unstructured data and streaming data</a:t>
            </a:r>
          </a:p>
        </p:txBody>
      </p:sp>
    </p:spTree>
    <p:extLst>
      <p:ext uri="{BB962C8B-B14F-4D97-AF65-F5344CB8AC3E}">
        <p14:creationId xmlns:p14="http://schemas.microsoft.com/office/powerpoint/2010/main" val="8645815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2794</TotalTime>
  <Words>497</Words>
  <Application>Microsoft Office PowerPoint</Application>
  <PresentationFormat>Widescreen</PresentationFormat>
  <Paragraphs>124</Paragraphs>
  <Slides>31</Slides>
  <Notes>15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Calibri Light</vt:lpstr>
      <vt:lpstr>Segoe UI</vt:lpstr>
      <vt:lpstr>Segoe UI Black</vt:lpstr>
      <vt:lpstr>Segoe UI Semibold</vt:lpstr>
      <vt:lpstr>1_Office Theme</vt:lpstr>
      <vt:lpstr>PowerPoint Presentation</vt:lpstr>
      <vt:lpstr>PowerPoint Presentation</vt:lpstr>
      <vt:lpstr>What will be covered</vt:lpstr>
      <vt:lpstr>PowerPoint Presentation</vt:lpstr>
      <vt:lpstr>Data Warehouse</vt:lpstr>
      <vt:lpstr>Data Lake</vt:lpstr>
      <vt:lpstr>Data Lakehouse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Core Components of a Synapse Lakehouse</vt:lpstr>
      <vt:lpstr>The Synpase Lakehouse Toolbelt</vt:lpstr>
      <vt:lpstr>Synapse Lakehouse Architecture</vt:lpstr>
      <vt:lpstr>Synapse Lakehouse Architecture</vt:lpstr>
      <vt:lpstr>Synapse Lakehouse Architecture</vt:lpstr>
      <vt:lpstr>Synapse Lakehouse Architecture</vt:lpstr>
      <vt:lpstr>Synapse Lakehouse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LeBlanc</dc:creator>
  <cp:lastModifiedBy>Ryan Wade</cp:lastModifiedBy>
  <cp:revision>2</cp:revision>
  <dcterms:created xsi:type="dcterms:W3CDTF">2022-09-29T14:34:26Z</dcterms:created>
  <dcterms:modified xsi:type="dcterms:W3CDTF">2022-10-22T22:15:19Z</dcterms:modified>
</cp:coreProperties>
</file>

<file path=docProps/thumbnail.jpeg>
</file>